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3" r:id="rId1"/>
  </p:sldMasterIdLst>
  <p:notesMasterIdLst>
    <p:notesMasterId r:id="rId18"/>
  </p:notesMasterIdLst>
  <p:sldIdLst>
    <p:sldId id="3282" r:id="rId2"/>
    <p:sldId id="257" r:id="rId3"/>
    <p:sldId id="3288" r:id="rId4"/>
    <p:sldId id="3281" r:id="rId5"/>
    <p:sldId id="3299" r:id="rId6"/>
    <p:sldId id="3305" r:id="rId7"/>
    <p:sldId id="3311" r:id="rId8"/>
    <p:sldId id="3303" r:id="rId9"/>
    <p:sldId id="3300" r:id="rId10"/>
    <p:sldId id="3301" r:id="rId11"/>
    <p:sldId id="3312" r:id="rId12"/>
    <p:sldId id="3306" r:id="rId13"/>
    <p:sldId id="3307" r:id="rId14"/>
    <p:sldId id="3308" r:id="rId15"/>
    <p:sldId id="3309" r:id="rId16"/>
    <p:sldId id="3310" r:id="rId17"/>
  </p:sldIdLst>
  <p:sldSz cx="9144000" cy="5143500" type="screen16x9"/>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223" autoAdjust="0"/>
  </p:normalViewPr>
  <p:slideViewPr>
    <p:cSldViewPr snapToGrid="0">
      <p:cViewPr varScale="1">
        <p:scale>
          <a:sx n="136" d="100"/>
          <a:sy n="136" d="100"/>
        </p:scale>
        <p:origin x="96" y="12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tonio Bayas" userId="04352276-03ec-4832-8d92-442c5268712c" providerId="ADAL" clId="{44FC2188-3A97-4EB4-89C5-E8880466EF9B}"/>
    <pc:docChg chg="undo custSel addSld delSld modSld">
      <pc:chgData name="Antonio Bayas" userId="04352276-03ec-4832-8d92-442c5268712c" providerId="ADAL" clId="{44FC2188-3A97-4EB4-89C5-E8880466EF9B}" dt="2026-08-10T19:05:07.546" v="741" actId="20577"/>
      <pc:docMkLst>
        <pc:docMk/>
      </pc:docMkLst>
      <pc:sldChg chg="modSp mod">
        <pc:chgData name="Antonio Bayas" userId="04352276-03ec-4832-8d92-442c5268712c" providerId="ADAL" clId="{44FC2188-3A97-4EB4-89C5-E8880466EF9B}" dt="2026-08-10T19:05:01.155" v="740" actId="20577"/>
        <pc:sldMkLst>
          <pc:docMk/>
          <pc:sldMk cId="0" sldId="257"/>
        </pc:sldMkLst>
        <pc:graphicFrameChg chg="modGraphic">
          <ac:chgData name="Antonio Bayas" userId="04352276-03ec-4832-8d92-442c5268712c" providerId="ADAL" clId="{44FC2188-3A97-4EB4-89C5-E8880466EF9B}" dt="2026-08-10T19:05:01.155" v="740" actId="20577"/>
          <ac:graphicFrameMkLst>
            <pc:docMk/>
            <pc:sldMk cId="0" sldId="257"/>
            <ac:graphicFrameMk id="3" creationId="{CAB0D167-133E-AE3F-C860-D2323FAE51E8}"/>
          </ac:graphicFrameMkLst>
        </pc:graphicFrameChg>
      </pc:sldChg>
      <pc:sldChg chg="addSp delSp modSp mod">
        <pc:chgData name="Antonio Bayas" userId="04352276-03ec-4832-8d92-442c5268712c" providerId="ADAL" clId="{44FC2188-3A97-4EB4-89C5-E8880466EF9B}" dt="2026-08-10T13:06:15.826" v="5" actId="1076"/>
        <pc:sldMkLst>
          <pc:docMk/>
          <pc:sldMk cId="2693238660" sldId="3300"/>
        </pc:sldMkLst>
        <pc:picChg chg="add mod">
          <ac:chgData name="Antonio Bayas" userId="04352276-03ec-4832-8d92-442c5268712c" providerId="ADAL" clId="{44FC2188-3A97-4EB4-89C5-E8880466EF9B}" dt="2026-08-10T13:04:25.540" v="2" actId="1076"/>
          <ac:picMkLst>
            <pc:docMk/>
            <pc:sldMk cId="2693238660" sldId="3300"/>
            <ac:picMk id="3" creationId="{DF16F9EF-88A4-4451-D48B-05F04FE99C5B}"/>
          </ac:picMkLst>
        </pc:picChg>
        <pc:picChg chg="add mod">
          <ac:chgData name="Antonio Bayas" userId="04352276-03ec-4832-8d92-442c5268712c" providerId="ADAL" clId="{44FC2188-3A97-4EB4-89C5-E8880466EF9B}" dt="2026-08-10T13:06:15.826" v="5" actId="1076"/>
          <ac:picMkLst>
            <pc:docMk/>
            <pc:sldMk cId="2693238660" sldId="3300"/>
            <ac:picMk id="6" creationId="{5AEFFEEC-8D0E-337A-40F9-A48961F5D673}"/>
          </ac:picMkLst>
        </pc:picChg>
        <pc:picChg chg="del">
          <ac:chgData name="Antonio Bayas" userId="04352276-03ec-4832-8d92-442c5268712c" providerId="ADAL" clId="{44FC2188-3A97-4EB4-89C5-E8880466EF9B}" dt="2026-08-10T13:04:18.534" v="0" actId="478"/>
          <ac:picMkLst>
            <pc:docMk/>
            <pc:sldMk cId="2693238660" sldId="3300"/>
            <ac:picMk id="11269" creationId="{00000000-0000-0000-0000-000000000000}"/>
          </ac:picMkLst>
        </pc:picChg>
        <pc:picChg chg="del">
          <ac:chgData name="Antonio Bayas" userId="04352276-03ec-4832-8d92-442c5268712c" providerId="ADAL" clId="{44FC2188-3A97-4EB4-89C5-E8880466EF9B}" dt="2026-08-10T13:06:10.846" v="3" actId="478"/>
          <ac:picMkLst>
            <pc:docMk/>
            <pc:sldMk cId="2693238660" sldId="3300"/>
            <ac:picMk id="11273" creationId="{00000000-0000-0000-0000-000000000000}"/>
          </ac:picMkLst>
        </pc:picChg>
      </pc:sldChg>
      <pc:sldChg chg="modSp mod">
        <pc:chgData name="Antonio Bayas" userId="04352276-03ec-4832-8d92-442c5268712c" providerId="ADAL" clId="{44FC2188-3A97-4EB4-89C5-E8880466EF9B}" dt="2026-08-10T19:05:07.546" v="741" actId="20577"/>
        <pc:sldMkLst>
          <pc:docMk/>
          <pc:sldMk cId="934649215" sldId="3303"/>
        </pc:sldMkLst>
        <pc:spChg chg="mod">
          <ac:chgData name="Antonio Bayas" userId="04352276-03ec-4832-8d92-442c5268712c" providerId="ADAL" clId="{44FC2188-3A97-4EB4-89C5-E8880466EF9B}" dt="2026-08-10T19:05:07.546" v="741" actId="20577"/>
          <ac:spMkLst>
            <pc:docMk/>
            <pc:sldMk cId="934649215" sldId="3303"/>
            <ac:spMk id="100" creationId="{335916C8-ECFB-E0AE-2D37-E24B762DFE38}"/>
          </ac:spMkLst>
        </pc:spChg>
      </pc:sldChg>
      <pc:sldChg chg="del">
        <pc:chgData name="Antonio Bayas" userId="04352276-03ec-4832-8d92-442c5268712c" providerId="ADAL" clId="{44FC2188-3A97-4EB4-89C5-E8880466EF9B}" dt="2026-08-10T13:19:18.234" v="344" actId="2696"/>
        <pc:sldMkLst>
          <pc:docMk/>
          <pc:sldMk cId="3080555002" sldId="3304"/>
        </pc:sldMkLst>
      </pc:sldChg>
      <pc:sldChg chg="addSp delSp modSp mod">
        <pc:chgData name="Antonio Bayas" userId="04352276-03ec-4832-8d92-442c5268712c" providerId="ADAL" clId="{44FC2188-3A97-4EB4-89C5-E8880466EF9B}" dt="2026-08-10T13:56:45.267" v="737" actId="20577"/>
        <pc:sldMkLst>
          <pc:docMk/>
          <pc:sldMk cId="2201695143" sldId="3307"/>
        </pc:sldMkLst>
        <pc:spChg chg="add mod">
          <ac:chgData name="Antonio Bayas" userId="04352276-03ec-4832-8d92-442c5268712c" providerId="ADAL" clId="{44FC2188-3A97-4EB4-89C5-E8880466EF9B}" dt="2026-08-10T13:29:28.164" v="523" actId="113"/>
          <ac:spMkLst>
            <pc:docMk/>
            <pc:sldMk cId="2201695143" sldId="3307"/>
            <ac:spMk id="2" creationId="{781688AC-6870-7537-5CEE-6C3A05398C76}"/>
          </ac:spMkLst>
        </pc:spChg>
        <pc:spChg chg="add mod">
          <ac:chgData name="Antonio Bayas" userId="04352276-03ec-4832-8d92-442c5268712c" providerId="ADAL" clId="{44FC2188-3A97-4EB4-89C5-E8880466EF9B}" dt="2026-08-10T13:29:25.622" v="522" actId="113"/>
          <ac:spMkLst>
            <pc:docMk/>
            <pc:sldMk cId="2201695143" sldId="3307"/>
            <ac:spMk id="5" creationId="{A7662A5B-62B1-975B-98E2-FD7119CEC893}"/>
          </ac:spMkLst>
        </pc:spChg>
        <pc:spChg chg="add mod">
          <ac:chgData name="Antonio Bayas" userId="04352276-03ec-4832-8d92-442c5268712c" providerId="ADAL" clId="{44FC2188-3A97-4EB4-89C5-E8880466EF9B}" dt="2026-08-10T13:30:06.121" v="545" actId="20577"/>
          <ac:spMkLst>
            <pc:docMk/>
            <pc:sldMk cId="2201695143" sldId="3307"/>
            <ac:spMk id="8" creationId="{A66CC1CB-F2FC-A26C-1C44-94E60146A5C4}"/>
          </ac:spMkLst>
        </pc:spChg>
        <pc:spChg chg="add mod">
          <ac:chgData name="Antonio Bayas" userId="04352276-03ec-4832-8d92-442c5268712c" providerId="ADAL" clId="{44FC2188-3A97-4EB4-89C5-E8880466EF9B}" dt="2026-08-10T13:30:39.373" v="592" actId="113"/>
          <ac:spMkLst>
            <pc:docMk/>
            <pc:sldMk cId="2201695143" sldId="3307"/>
            <ac:spMk id="11" creationId="{73064D62-C049-D977-7B1D-B52772A9D9E3}"/>
          </ac:spMkLst>
        </pc:spChg>
        <pc:spChg chg="mod">
          <ac:chgData name="Antonio Bayas" userId="04352276-03ec-4832-8d92-442c5268712c" providerId="ADAL" clId="{44FC2188-3A97-4EB4-89C5-E8880466EF9B}" dt="2026-08-10T13:23:40.082" v="381" actId="1036"/>
          <ac:spMkLst>
            <pc:docMk/>
            <pc:sldMk cId="2201695143" sldId="3307"/>
            <ac:spMk id="11280" creationId="{00000000-0000-0000-0000-000000000000}"/>
          </ac:spMkLst>
        </pc:spChg>
        <pc:spChg chg="mod">
          <ac:chgData name="Antonio Bayas" userId="04352276-03ec-4832-8d92-442c5268712c" providerId="ADAL" clId="{44FC2188-3A97-4EB4-89C5-E8880466EF9B}" dt="2026-08-10T13:56:45.267" v="737" actId="20577"/>
          <ac:spMkLst>
            <pc:docMk/>
            <pc:sldMk cId="2201695143" sldId="3307"/>
            <ac:spMk id="11282" creationId="{00000000-0000-0000-0000-000000000000}"/>
          </ac:spMkLst>
        </pc:spChg>
        <pc:picChg chg="add mod">
          <ac:chgData name="Antonio Bayas" userId="04352276-03ec-4832-8d92-442c5268712c" providerId="ADAL" clId="{44FC2188-3A97-4EB4-89C5-E8880466EF9B}" dt="2026-08-10T13:51:09.930" v="605" actId="1076"/>
          <ac:picMkLst>
            <pc:docMk/>
            <pc:sldMk cId="2201695143" sldId="3307"/>
            <ac:picMk id="13" creationId="{AE94EE56-BCDA-1EC3-9C8A-8D286F0C7CC4}"/>
          </ac:picMkLst>
        </pc:picChg>
        <pc:picChg chg="add mod">
          <ac:chgData name="Antonio Bayas" userId="04352276-03ec-4832-8d92-442c5268712c" providerId="ADAL" clId="{44FC2188-3A97-4EB4-89C5-E8880466EF9B}" dt="2026-08-10T13:50:40.498" v="598" actId="1076"/>
          <ac:picMkLst>
            <pc:docMk/>
            <pc:sldMk cId="2201695143" sldId="3307"/>
            <ac:picMk id="15" creationId="{F4881C25-D038-69EC-BCB6-94FE738414CE}"/>
          </ac:picMkLst>
        </pc:picChg>
        <pc:picChg chg="add mod">
          <ac:chgData name="Antonio Bayas" userId="04352276-03ec-4832-8d92-442c5268712c" providerId="ADAL" clId="{44FC2188-3A97-4EB4-89C5-E8880466EF9B}" dt="2026-08-10T13:51:18.152" v="606" actId="1076"/>
          <ac:picMkLst>
            <pc:docMk/>
            <pc:sldMk cId="2201695143" sldId="3307"/>
            <ac:picMk id="17" creationId="{1B27D963-1995-901D-1A13-225BDEF3DB20}"/>
          </ac:picMkLst>
        </pc:picChg>
        <pc:picChg chg="add mod">
          <ac:chgData name="Antonio Bayas" userId="04352276-03ec-4832-8d92-442c5268712c" providerId="ADAL" clId="{44FC2188-3A97-4EB4-89C5-E8880466EF9B}" dt="2026-08-10T13:51:31.119" v="608" actId="1076"/>
          <ac:picMkLst>
            <pc:docMk/>
            <pc:sldMk cId="2201695143" sldId="3307"/>
            <ac:picMk id="19" creationId="{B6C6930F-EC14-7B43-9430-467AAF4DFAB8}"/>
          </ac:picMkLst>
        </pc:picChg>
        <pc:picChg chg="add mod">
          <ac:chgData name="Antonio Bayas" userId="04352276-03ec-4832-8d92-442c5268712c" providerId="ADAL" clId="{44FC2188-3A97-4EB4-89C5-E8880466EF9B}" dt="2026-08-10T13:52:19.905" v="613" actId="1076"/>
          <ac:picMkLst>
            <pc:docMk/>
            <pc:sldMk cId="2201695143" sldId="3307"/>
            <ac:picMk id="21" creationId="{4B0DA345-FFD1-7637-AF2E-AEADD1354DEB}"/>
          </ac:picMkLst>
        </pc:picChg>
        <pc:picChg chg="del">
          <ac:chgData name="Antonio Bayas" userId="04352276-03ec-4832-8d92-442c5268712c" providerId="ADAL" clId="{44FC2188-3A97-4EB4-89C5-E8880466EF9B}" dt="2026-08-10T13:50:20.831" v="595" actId="478"/>
          <ac:picMkLst>
            <pc:docMk/>
            <pc:sldMk cId="2201695143" sldId="3307"/>
            <ac:picMk id="11269" creationId="{00000000-0000-0000-0000-000000000000}"/>
          </ac:picMkLst>
        </pc:picChg>
        <pc:picChg chg="del">
          <ac:chgData name="Antonio Bayas" userId="04352276-03ec-4832-8d92-442c5268712c" providerId="ADAL" clId="{44FC2188-3A97-4EB4-89C5-E8880466EF9B}" dt="2026-08-10T13:50:43.202" v="599" actId="478"/>
          <ac:picMkLst>
            <pc:docMk/>
            <pc:sldMk cId="2201695143" sldId="3307"/>
            <ac:picMk id="11272" creationId="{00000000-0000-0000-0000-000000000000}"/>
          </ac:picMkLst>
        </pc:picChg>
        <pc:picChg chg="del">
          <ac:chgData name="Antonio Bayas" userId="04352276-03ec-4832-8d92-442c5268712c" providerId="ADAL" clId="{44FC2188-3A97-4EB4-89C5-E8880466EF9B}" dt="2026-08-10T13:50:45.032" v="600" actId="478"/>
          <ac:picMkLst>
            <pc:docMk/>
            <pc:sldMk cId="2201695143" sldId="3307"/>
            <ac:picMk id="11275" creationId="{00000000-0000-0000-0000-000000000000}"/>
          </ac:picMkLst>
        </pc:picChg>
        <pc:picChg chg="del">
          <ac:chgData name="Antonio Bayas" userId="04352276-03ec-4832-8d92-442c5268712c" providerId="ADAL" clId="{44FC2188-3A97-4EB4-89C5-E8880466EF9B}" dt="2026-08-10T13:50:46.888" v="601" actId="478"/>
          <ac:picMkLst>
            <pc:docMk/>
            <pc:sldMk cId="2201695143" sldId="3307"/>
            <ac:picMk id="11278" creationId="{00000000-0000-0000-0000-000000000000}"/>
          </ac:picMkLst>
        </pc:picChg>
        <pc:picChg chg="del mod">
          <ac:chgData name="Antonio Bayas" userId="04352276-03ec-4832-8d92-442c5268712c" providerId="ADAL" clId="{44FC2188-3A97-4EB4-89C5-E8880466EF9B}" dt="2026-08-10T13:51:51.304" v="609" actId="478"/>
          <ac:picMkLst>
            <pc:docMk/>
            <pc:sldMk cId="2201695143" sldId="3307"/>
            <ac:picMk id="11281" creationId="{00000000-0000-0000-0000-000000000000}"/>
          </ac:picMkLst>
        </pc:picChg>
      </pc:sldChg>
      <pc:sldChg chg="modSp mod">
        <pc:chgData name="Antonio Bayas" userId="04352276-03ec-4832-8d92-442c5268712c" providerId="ADAL" clId="{44FC2188-3A97-4EB4-89C5-E8880466EF9B}" dt="2026-08-10T13:53:08.994" v="662" actId="6549"/>
        <pc:sldMkLst>
          <pc:docMk/>
          <pc:sldMk cId="273199708" sldId="3309"/>
        </pc:sldMkLst>
        <pc:spChg chg="mod">
          <ac:chgData name="Antonio Bayas" userId="04352276-03ec-4832-8d92-442c5268712c" providerId="ADAL" clId="{44FC2188-3A97-4EB4-89C5-E8880466EF9B}" dt="2026-08-10T13:53:08.994" v="662" actId="6549"/>
          <ac:spMkLst>
            <pc:docMk/>
            <pc:sldMk cId="273199708" sldId="3309"/>
            <ac:spMk id="11268" creationId="{00000000-0000-0000-0000-000000000000}"/>
          </ac:spMkLst>
        </pc:spChg>
      </pc:sldChg>
      <pc:sldChg chg="addSp delSp modSp add mod">
        <pc:chgData name="Antonio Bayas" userId="04352276-03ec-4832-8d92-442c5268712c" providerId="ADAL" clId="{44FC2188-3A97-4EB4-89C5-E8880466EF9B}" dt="2026-08-10T18:29:46.930" v="739" actId="12100"/>
        <pc:sldMkLst>
          <pc:docMk/>
          <pc:sldMk cId="2571779897" sldId="3312"/>
        </pc:sldMkLst>
        <pc:spChg chg="mod">
          <ac:chgData name="Antonio Bayas" userId="04352276-03ec-4832-8d92-442c5268712c" providerId="ADAL" clId="{44FC2188-3A97-4EB4-89C5-E8880466EF9B}" dt="2026-08-10T13:18:46.007" v="335" actId="1035"/>
          <ac:spMkLst>
            <pc:docMk/>
            <pc:sldMk cId="2571779897" sldId="3312"/>
            <ac:spMk id="10" creationId="{DEB3DABE-C0A5-AB3B-2D91-2CC1F25F2ABA}"/>
          </ac:spMkLst>
        </pc:spChg>
        <pc:spChg chg="del">
          <ac:chgData name="Antonio Bayas" userId="04352276-03ec-4832-8d92-442c5268712c" providerId="ADAL" clId="{44FC2188-3A97-4EB4-89C5-E8880466EF9B}" dt="2026-08-10T13:06:45.744" v="7" actId="478"/>
          <ac:spMkLst>
            <pc:docMk/>
            <pc:sldMk cId="2571779897" sldId="3312"/>
            <ac:spMk id="11267" creationId="{40FC2BCB-783A-AAEF-6261-2D99A1A197B3}"/>
          </ac:spMkLst>
        </pc:spChg>
        <pc:spChg chg="del">
          <ac:chgData name="Antonio Bayas" userId="04352276-03ec-4832-8d92-442c5268712c" providerId="ADAL" clId="{44FC2188-3A97-4EB4-89C5-E8880466EF9B}" dt="2026-08-10T13:06:45.744" v="7" actId="478"/>
          <ac:spMkLst>
            <pc:docMk/>
            <pc:sldMk cId="2571779897" sldId="3312"/>
            <ac:spMk id="11269" creationId="{6DD50002-E1F0-8289-D10A-08FE65223A67}"/>
          </ac:spMkLst>
        </pc:spChg>
        <pc:spChg chg="del">
          <ac:chgData name="Antonio Bayas" userId="04352276-03ec-4832-8d92-442c5268712c" providerId="ADAL" clId="{44FC2188-3A97-4EB4-89C5-E8880466EF9B}" dt="2026-08-10T13:06:45.744" v="7" actId="478"/>
          <ac:spMkLst>
            <pc:docMk/>
            <pc:sldMk cId="2571779897" sldId="3312"/>
            <ac:spMk id="11271" creationId="{94FFF96E-AAD4-A7CB-5625-E334FA255029}"/>
          </ac:spMkLst>
        </pc:spChg>
        <pc:spChg chg="del">
          <ac:chgData name="Antonio Bayas" userId="04352276-03ec-4832-8d92-442c5268712c" providerId="ADAL" clId="{44FC2188-3A97-4EB4-89C5-E8880466EF9B}" dt="2026-08-10T13:06:45.744" v="7" actId="478"/>
          <ac:spMkLst>
            <pc:docMk/>
            <pc:sldMk cId="2571779897" sldId="3312"/>
            <ac:spMk id="11273" creationId="{48D8E19A-16C1-5614-4973-4CB97B1918C0}"/>
          </ac:spMkLst>
        </pc:spChg>
        <pc:spChg chg="del">
          <ac:chgData name="Antonio Bayas" userId="04352276-03ec-4832-8d92-442c5268712c" providerId="ADAL" clId="{44FC2188-3A97-4EB4-89C5-E8880466EF9B}" dt="2026-08-10T13:06:45.744" v="7" actId="478"/>
          <ac:spMkLst>
            <pc:docMk/>
            <pc:sldMk cId="2571779897" sldId="3312"/>
            <ac:spMk id="11275" creationId="{13705CF3-2A25-18AD-E3B9-AE37F0AFCE88}"/>
          </ac:spMkLst>
        </pc:spChg>
        <pc:spChg chg="del">
          <ac:chgData name="Antonio Bayas" userId="04352276-03ec-4832-8d92-442c5268712c" providerId="ADAL" clId="{44FC2188-3A97-4EB4-89C5-E8880466EF9B}" dt="2026-08-10T13:06:45.744" v="7" actId="478"/>
          <ac:spMkLst>
            <pc:docMk/>
            <pc:sldMk cId="2571779897" sldId="3312"/>
            <ac:spMk id="11277" creationId="{DAB4EAF7-8767-D389-B7FF-A9A2B887FC7E}"/>
          </ac:spMkLst>
        </pc:spChg>
        <pc:graphicFrameChg chg="add mod modGraphic">
          <ac:chgData name="Antonio Bayas" userId="04352276-03ec-4832-8d92-442c5268712c" providerId="ADAL" clId="{44FC2188-3A97-4EB4-89C5-E8880466EF9B}" dt="2026-08-10T13:21:23.064" v="357" actId="1037"/>
          <ac:graphicFrameMkLst>
            <pc:docMk/>
            <pc:sldMk cId="2571779897" sldId="3312"/>
            <ac:graphicFrameMk id="2" creationId="{8079DC00-FA46-8DA0-D299-E199383143A4}"/>
          </ac:graphicFrameMkLst>
        </pc:graphicFrameChg>
        <pc:graphicFrameChg chg="add del mod modGraphic">
          <ac:chgData name="Antonio Bayas" userId="04352276-03ec-4832-8d92-442c5268712c" providerId="ADAL" clId="{44FC2188-3A97-4EB4-89C5-E8880466EF9B}" dt="2026-08-10T13:11:20.007" v="89" actId="478"/>
          <ac:graphicFrameMkLst>
            <pc:docMk/>
            <pc:sldMk cId="2571779897" sldId="3312"/>
            <ac:graphicFrameMk id="3" creationId="{428215B9-60B9-AF65-DF64-051515856117}"/>
          </ac:graphicFrameMkLst>
        </pc:graphicFrameChg>
        <pc:graphicFrameChg chg="add mod modGraphic">
          <ac:chgData name="Antonio Bayas" userId="04352276-03ec-4832-8d92-442c5268712c" providerId="ADAL" clId="{44FC2188-3A97-4EB4-89C5-E8880466EF9B}" dt="2026-08-10T18:29:46.930" v="739" actId="12100"/>
          <ac:graphicFrameMkLst>
            <pc:docMk/>
            <pc:sldMk cId="2571779897" sldId="3312"/>
            <ac:graphicFrameMk id="5" creationId="{D0F8AACE-9770-A2B9-F0CC-06279419999E}"/>
          </ac:graphicFrameMkLst>
        </pc:graphicFrameChg>
        <pc:picChg chg="add mod">
          <ac:chgData name="Antonio Bayas" userId="04352276-03ec-4832-8d92-442c5268712c" providerId="ADAL" clId="{44FC2188-3A97-4EB4-89C5-E8880466EF9B}" dt="2026-08-10T13:20:53.682" v="349" actId="1076"/>
          <ac:picMkLst>
            <pc:docMk/>
            <pc:sldMk cId="2571779897" sldId="3312"/>
            <ac:picMk id="8" creationId="{CE4D44FD-A508-BDD9-831F-D368906819B1}"/>
          </ac:picMkLst>
        </pc:picChg>
        <pc:picChg chg="add mod">
          <ac:chgData name="Antonio Bayas" userId="04352276-03ec-4832-8d92-442c5268712c" providerId="ADAL" clId="{44FC2188-3A97-4EB4-89C5-E8880466EF9B}" dt="2026-08-10T13:21:17.473" v="353" actId="1076"/>
          <ac:picMkLst>
            <pc:docMk/>
            <pc:sldMk cId="2571779897" sldId="3312"/>
            <ac:picMk id="11" creationId="{FFA9BA2A-126A-288C-9EB9-D53D9EFA70A7}"/>
          </ac:picMkLst>
        </pc:picChg>
        <pc:picChg chg="del">
          <ac:chgData name="Antonio Bayas" userId="04352276-03ec-4832-8d92-442c5268712c" providerId="ADAL" clId="{44FC2188-3A97-4EB4-89C5-E8880466EF9B}" dt="2026-08-10T13:06:45.744" v="7" actId="478"/>
          <ac:picMkLst>
            <pc:docMk/>
            <pc:sldMk cId="2571779897" sldId="3312"/>
            <ac:picMk id="11268" creationId="{2C03EB8B-98DD-20C3-BEDB-591800931D5D}"/>
          </ac:picMkLst>
        </pc:picChg>
        <pc:picChg chg="del">
          <ac:chgData name="Antonio Bayas" userId="04352276-03ec-4832-8d92-442c5268712c" providerId="ADAL" clId="{44FC2188-3A97-4EB4-89C5-E8880466EF9B}" dt="2026-08-10T13:06:45.744" v="7" actId="478"/>
          <ac:picMkLst>
            <pc:docMk/>
            <pc:sldMk cId="2571779897" sldId="3312"/>
            <ac:picMk id="11270" creationId="{1AA63470-38B7-C35E-A1A8-8F6ADA4FB497}"/>
          </ac:picMkLst>
        </pc:picChg>
        <pc:picChg chg="del">
          <ac:chgData name="Antonio Bayas" userId="04352276-03ec-4832-8d92-442c5268712c" providerId="ADAL" clId="{44FC2188-3A97-4EB4-89C5-E8880466EF9B}" dt="2026-08-10T13:06:45.744" v="7" actId="478"/>
          <ac:picMkLst>
            <pc:docMk/>
            <pc:sldMk cId="2571779897" sldId="3312"/>
            <ac:picMk id="11272" creationId="{481EFFE7-058B-5035-20C6-FD272BF82943}"/>
          </ac:picMkLst>
        </pc:picChg>
        <pc:picChg chg="del">
          <ac:chgData name="Antonio Bayas" userId="04352276-03ec-4832-8d92-442c5268712c" providerId="ADAL" clId="{44FC2188-3A97-4EB4-89C5-E8880466EF9B}" dt="2026-08-10T13:06:45.744" v="7" actId="478"/>
          <ac:picMkLst>
            <pc:docMk/>
            <pc:sldMk cId="2571779897" sldId="3312"/>
            <ac:picMk id="11274" creationId="{25F4173E-645B-917C-3F7B-6F5F38AA8C01}"/>
          </ac:picMkLst>
        </pc:picChg>
      </pc:sldChg>
    </pc:docChg>
  </pc:docChgLst>
  <pc:docChgLst>
    <pc:chgData name="Antonio Bayas" userId="ab6bf33dd1ba4b6c" providerId="LiveId" clId="{BD814BBE-7A63-4895-8077-E780DD8F7694}"/>
    <pc:docChg chg="undo custSel addSld delSld modSld sldOrd">
      <pc:chgData name="Antonio Bayas" userId="ab6bf33dd1ba4b6c" providerId="LiveId" clId="{BD814BBE-7A63-4895-8077-E780DD8F7694}" dt="2026-08-09T23:43:25.092" v="4553" actId="1076"/>
      <pc:docMkLst>
        <pc:docMk/>
      </pc:docMkLst>
      <pc:sldChg chg="addSp delSp modSp mod modNotesTx">
        <pc:chgData name="Antonio Bayas" userId="ab6bf33dd1ba4b6c" providerId="LiveId" clId="{BD814BBE-7A63-4895-8077-E780DD8F7694}" dt="2026-08-09T22:15:20.024" v="4330" actId="790"/>
        <pc:sldMkLst>
          <pc:docMk/>
          <pc:sldMk cId="0" sldId="257"/>
        </pc:sldMkLst>
        <pc:spChg chg="mod">
          <ac:chgData name="Antonio Bayas" userId="ab6bf33dd1ba4b6c" providerId="LiveId" clId="{BD814BBE-7A63-4895-8077-E780DD8F7694}" dt="2026-08-09T22:15:20.024" v="4330" actId="790"/>
          <ac:spMkLst>
            <pc:docMk/>
            <pc:sldMk cId="0" sldId="257"/>
            <ac:spMk id="110" creationId="{00000000-0000-0000-0000-000000000000}"/>
          </ac:spMkLst>
        </pc:spChg>
        <pc:graphicFrameChg chg="add mod modGraphic">
          <ac:chgData name="Antonio Bayas" userId="ab6bf33dd1ba4b6c" providerId="LiveId" clId="{BD814BBE-7A63-4895-8077-E780DD8F7694}" dt="2026-08-09T22:15:20.024" v="4330" actId="790"/>
          <ac:graphicFrameMkLst>
            <pc:docMk/>
            <pc:sldMk cId="0" sldId="257"/>
            <ac:graphicFrameMk id="3" creationId="{CAB0D167-133E-AE3F-C860-D2323FAE51E8}"/>
          </ac:graphicFrameMkLst>
        </pc:graphicFrameChg>
      </pc:sldChg>
      <pc:sldChg chg="addSp delSp modSp mod modNotesTx">
        <pc:chgData name="Antonio Bayas" userId="ab6bf33dd1ba4b6c" providerId="LiveId" clId="{BD814BBE-7A63-4895-8077-E780DD8F7694}" dt="2026-08-09T23:40:42.433" v="4541" actId="1076"/>
        <pc:sldMkLst>
          <pc:docMk/>
          <pc:sldMk cId="2670845929" sldId="3281"/>
        </pc:sldMkLst>
        <pc:spChg chg="mod">
          <ac:chgData name="Antonio Bayas" userId="ab6bf33dd1ba4b6c" providerId="LiveId" clId="{BD814BBE-7A63-4895-8077-E780DD8F7694}" dt="2026-08-09T22:15:20.024" v="4330" actId="790"/>
          <ac:spMkLst>
            <pc:docMk/>
            <pc:sldMk cId="2670845929" sldId="3281"/>
            <ac:spMk id="10" creationId="{FB1C3DE3-E077-B643-1F69-A71146AC32F8}"/>
          </ac:spMkLst>
        </pc:spChg>
        <pc:spChg chg="mod">
          <ac:chgData name="Antonio Bayas" userId="ab6bf33dd1ba4b6c" providerId="LiveId" clId="{BD814BBE-7A63-4895-8077-E780DD8F7694}" dt="2026-08-09T22:15:20.024" v="4330" actId="790"/>
          <ac:spMkLst>
            <pc:docMk/>
            <pc:sldMk cId="2670845929" sldId="3281"/>
            <ac:spMk id="11266" creationId="{C03AF664-D24F-17A3-42AD-EA4F4A46B854}"/>
          </ac:spMkLst>
        </pc:spChg>
        <pc:spChg chg="mod">
          <ac:chgData name="Antonio Bayas" userId="ab6bf33dd1ba4b6c" providerId="LiveId" clId="{BD814BBE-7A63-4895-8077-E780DD8F7694}" dt="2026-08-09T22:15:20.024" v="4330" actId="790"/>
          <ac:spMkLst>
            <pc:docMk/>
            <pc:sldMk cId="2670845929" sldId="3281"/>
            <ac:spMk id="11267" creationId="{00000000-0000-0000-0000-000000000000}"/>
          </ac:spMkLst>
        </pc:spChg>
        <pc:spChg chg="mod">
          <ac:chgData name="Antonio Bayas" userId="ab6bf33dd1ba4b6c" providerId="LiveId" clId="{BD814BBE-7A63-4895-8077-E780DD8F7694}" dt="2026-08-09T22:15:20.024" v="4330" actId="790"/>
          <ac:spMkLst>
            <pc:docMk/>
            <pc:sldMk cId="2670845929" sldId="3281"/>
            <ac:spMk id="11268" creationId="{00000000-0000-0000-0000-000000000000}"/>
          </ac:spMkLst>
        </pc:spChg>
        <pc:spChg chg="mod">
          <ac:chgData name="Antonio Bayas" userId="ab6bf33dd1ba4b6c" providerId="LiveId" clId="{BD814BBE-7A63-4895-8077-E780DD8F7694}" dt="2026-08-09T22:15:20.024" v="4330" actId="790"/>
          <ac:spMkLst>
            <pc:docMk/>
            <pc:sldMk cId="2670845929" sldId="3281"/>
            <ac:spMk id="11269" creationId="{00000000-0000-0000-0000-000000000000}"/>
          </ac:spMkLst>
        </pc:spChg>
        <pc:spChg chg="mod">
          <ac:chgData name="Antonio Bayas" userId="ab6bf33dd1ba4b6c" providerId="LiveId" clId="{BD814BBE-7A63-4895-8077-E780DD8F7694}" dt="2026-08-09T22:15:20.024" v="4330" actId="790"/>
          <ac:spMkLst>
            <pc:docMk/>
            <pc:sldMk cId="2670845929" sldId="3281"/>
            <ac:spMk id="11272" creationId="{00000000-0000-0000-0000-000000000000}"/>
          </ac:spMkLst>
        </pc:spChg>
        <pc:spChg chg="mod">
          <ac:chgData name="Antonio Bayas" userId="ab6bf33dd1ba4b6c" providerId="LiveId" clId="{BD814BBE-7A63-4895-8077-E780DD8F7694}" dt="2026-08-09T22:15:20.024" v="4330" actId="790"/>
          <ac:spMkLst>
            <pc:docMk/>
            <pc:sldMk cId="2670845929" sldId="3281"/>
            <ac:spMk id="11273" creationId="{00000000-0000-0000-0000-000000000000}"/>
          </ac:spMkLst>
        </pc:spChg>
        <pc:spChg chg="mod">
          <ac:chgData name="Antonio Bayas" userId="ab6bf33dd1ba4b6c" providerId="LiveId" clId="{BD814BBE-7A63-4895-8077-E780DD8F7694}" dt="2026-08-09T22:15:20.024" v="4330" actId="790"/>
          <ac:spMkLst>
            <pc:docMk/>
            <pc:sldMk cId="2670845929" sldId="3281"/>
            <ac:spMk id="11276" creationId="{00000000-0000-0000-0000-000000000000}"/>
          </ac:spMkLst>
        </pc:spChg>
        <pc:spChg chg="mod">
          <ac:chgData name="Antonio Bayas" userId="ab6bf33dd1ba4b6c" providerId="LiveId" clId="{BD814BBE-7A63-4895-8077-E780DD8F7694}" dt="2026-08-09T22:27:03.594" v="4360" actId="20577"/>
          <ac:spMkLst>
            <pc:docMk/>
            <pc:sldMk cId="2670845929" sldId="3281"/>
            <ac:spMk id="11278" creationId="{00000000-0000-0000-0000-000000000000}"/>
          </ac:spMkLst>
        </pc:spChg>
        <pc:spChg chg="mod">
          <ac:chgData name="Antonio Bayas" userId="ab6bf33dd1ba4b6c" providerId="LiveId" clId="{BD814BBE-7A63-4895-8077-E780DD8F7694}" dt="2026-08-09T22:15:20.024" v="4330" actId="790"/>
          <ac:spMkLst>
            <pc:docMk/>
            <pc:sldMk cId="2670845929" sldId="3281"/>
            <ac:spMk id="11279" creationId="{00000000-0000-0000-0000-000000000000}"/>
          </ac:spMkLst>
        </pc:spChg>
        <pc:spChg chg="mod">
          <ac:chgData name="Antonio Bayas" userId="ab6bf33dd1ba4b6c" providerId="LiveId" clId="{BD814BBE-7A63-4895-8077-E780DD8F7694}" dt="2026-08-09T22:26:34.641" v="4347" actId="20577"/>
          <ac:spMkLst>
            <pc:docMk/>
            <pc:sldMk cId="2670845929" sldId="3281"/>
            <ac:spMk id="11281" creationId="{00000000-0000-0000-0000-000000000000}"/>
          </ac:spMkLst>
        </pc:spChg>
        <pc:picChg chg="add mod">
          <ac:chgData name="Antonio Bayas" userId="ab6bf33dd1ba4b6c" providerId="LiveId" clId="{BD814BBE-7A63-4895-8077-E780DD8F7694}" dt="2026-08-09T23:40:33.813" v="4540" actId="1076"/>
          <ac:picMkLst>
            <pc:docMk/>
            <pc:sldMk cId="2670845929" sldId="3281"/>
            <ac:picMk id="3" creationId="{6C9D6A40-354F-1665-7CFE-2102C56DE5FD}"/>
          </ac:picMkLst>
        </pc:picChg>
        <pc:picChg chg="add mod">
          <ac:chgData name="Antonio Bayas" userId="ab6bf33dd1ba4b6c" providerId="LiveId" clId="{BD814BBE-7A63-4895-8077-E780DD8F7694}" dt="2026-08-09T23:40:42.433" v="4541" actId="1076"/>
          <ac:picMkLst>
            <pc:docMk/>
            <pc:sldMk cId="2670845929" sldId="3281"/>
            <ac:picMk id="6" creationId="{258CF228-1124-89BC-A846-61274B865445}"/>
          </ac:picMkLst>
        </pc:picChg>
        <pc:picChg chg="del">
          <ac:chgData name="Antonio Bayas" userId="ab6bf33dd1ba4b6c" providerId="LiveId" clId="{BD814BBE-7A63-4895-8077-E780DD8F7694}" dt="2026-08-09T23:39:23.622" v="4531" actId="478"/>
          <ac:picMkLst>
            <pc:docMk/>
            <pc:sldMk cId="2670845929" sldId="3281"/>
            <ac:picMk id="11274" creationId="{00000000-0000-0000-0000-000000000000}"/>
          </ac:picMkLst>
        </pc:picChg>
        <pc:picChg chg="del mod">
          <ac:chgData name="Antonio Bayas" userId="ab6bf33dd1ba4b6c" providerId="LiveId" clId="{BD814BBE-7A63-4895-8077-E780DD8F7694}" dt="2026-08-09T23:38:34.313" v="4521" actId="478"/>
          <ac:picMkLst>
            <pc:docMk/>
            <pc:sldMk cId="2670845929" sldId="3281"/>
            <ac:picMk id="11277" creationId="{00000000-0000-0000-0000-000000000000}"/>
          </ac:picMkLst>
        </pc:picChg>
      </pc:sldChg>
      <pc:sldChg chg="modSp mod modNotesTx">
        <pc:chgData name="Antonio Bayas" userId="ab6bf33dd1ba4b6c" providerId="LiveId" clId="{BD814BBE-7A63-4895-8077-E780DD8F7694}" dt="2026-08-09T22:15:20.024" v="4330" actId="790"/>
        <pc:sldMkLst>
          <pc:docMk/>
          <pc:sldMk cId="0" sldId="3282"/>
        </pc:sldMkLst>
        <pc:spChg chg="mod ord">
          <ac:chgData name="Antonio Bayas" userId="ab6bf33dd1ba4b6c" providerId="LiveId" clId="{BD814BBE-7A63-4895-8077-E780DD8F7694}" dt="2026-08-09T22:15:20.024" v="4330" actId="790"/>
          <ac:spMkLst>
            <pc:docMk/>
            <pc:sldMk cId="0" sldId="3282"/>
            <ac:spMk id="100" creationId="{00000000-0000-0000-0000-000000000000}"/>
          </ac:spMkLst>
        </pc:spChg>
        <pc:spChg chg="mod">
          <ac:chgData name="Antonio Bayas" userId="ab6bf33dd1ba4b6c" providerId="LiveId" clId="{BD814BBE-7A63-4895-8077-E780DD8F7694}" dt="2026-08-09T22:15:20.024" v="4330" actId="790"/>
          <ac:spMkLst>
            <pc:docMk/>
            <pc:sldMk cId="0" sldId="3282"/>
            <ac:spMk id="101" creationId="{00000000-0000-0000-0000-000000000000}"/>
          </ac:spMkLst>
        </pc:spChg>
        <pc:picChg chg="mod">
          <ac:chgData name="Antonio Bayas" userId="ab6bf33dd1ba4b6c" providerId="LiveId" clId="{BD814BBE-7A63-4895-8077-E780DD8F7694}" dt="2026-08-09T22:14:10.325" v="4323" actId="1076"/>
          <ac:picMkLst>
            <pc:docMk/>
            <pc:sldMk cId="0" sldId="3282"/>
            <ac:picMk id="99" creationId="{00000000-0000-0000-0000-000000000000}"/>
          </ac:picMkLst>
        </pc:picChg>
      </pc:sldChg>
      <pc:sldChg chg="modSp add mod ord modNotesTx">
        <pc:chgData name="Antonio Bayas" userId="ab6bf33dd1ba4b6c" providerId="LiveId" clId="{BD814BBE-7A63-4895-8077-E780DD8F7694}" dt="2026-08-09T22:15:20.024" v="4330" actId="790"/>
        <pc:sldMkLst>
          <pc:docMk/>
          <pc:sldMk cId="1372276409" sldId="3288"/>
        </pc:sldMkLst>
        <pc:spChg chg="mod">
          <ac:chgData name="Antonio Bayas" userId="ab6bf33dd1ba4b6c" providerId="LiveId" clId="{BD814BBE-7A63-4895-8077-E780DD8F7694}" dt="2026-08-09T22:15:20.024" v="4330" actId="790"/>
          <ac:spMkLst>
            <pc:docMk/>
            <pc:sldMk cId="1372276409" sldId="3288"/>
            <ac:spMk id="100" creationId="{12867EB7-15F9-225F-B068-085EF75C017C}"/>
          </ac:spMkLst>
        </pc:spChg>
        <pc:picChg chg="mod">
          <ac:chgData name="Antonio Bayas" userId="ab6bf33dd1ba4b6c" providerId="LiveId" clId="{BD814BBE-7A63-4895-8077-E780DD8F7694}" dt="2026-08-08T22:44:35.114" v="2302" actId="1076"/>
          <ac:picMkLst>
            <pc:docMk/>
            <pc:sldMk cId="1372276409" sldId="3288"/>
            <ac:picMk id="99" creationId="{11D3FB39-7738-A9BB-7535-8DA1BA3B6CDE}"/>
          </ac:picMkLst>
        </pc:picChg>
      </pc:sldChg>
      <pc:sldChg chg="modSp add del mod ord modNotesTx">
        <pc:chgData name="Antonio Bayas" userId="ab6bf33dd1ba4b6c" providerId="LiveId" clId="{BD814BBE-7A63-4895-8077-E780DD8F7694}" dt="2026-08-09T22:15:34.404" v="4334" actId="2696"/>
        <pc:sldMkLst>
          <pc:docMk/>
          <pc:sldMk cId="2762147238" sldId="3298"/>
        </pc:sldMkLst>
        <pc:spChg chg="mod">
          <ac:chgData name="Antonio Bayas" userId="ab6bf33dd1ba4b6c" providerId="LiveId" clId="{BD814BBE-7A63-4895-8077-E780DD8F7694}" dt="2026-08-09T22:15:20.024" v="4330" actId="790"/>
          <ac:spMkLst>
            <pc:docMk/>
            <pc:sldMk cId="2762147238" sldId="3298"/>
            <ac:spMk id="100" creationId="{D9D0C141-4213-8D82-A588-A0311F49D160}"/>
          </ac:spMkLst>
        </pc:spChg>
        <pc:spChg chg="mod">
          <ac:chgData name="Antonio Bayas" userId="ab6bf33dd1ba4b6c" providerId="LiveId" clId="{BD814BBE-7A63-4895-8077-E780DD8F7694}" dt="2026-08-09T22:15:20.024" v="4330" actId="790"/>
          <ac:spMkLst>
            <pc:docMk/>
            <pc:sldMk cId="2762147238" sldId="3298"/>
            <ac:spMk id="101" creationId="{2FFD9144-3159-1BBA-2227-018344CC7B99}"/>
          </ac:spMkLst>
        </pc:spChg>
      </pc:sldChg>
      <pc:sldChg chg="addSp delSp modSp add mod modNotesTx">
        <pc:chgData name="Antonio Bayas" userId="ab6bf33dd1ba4b6c" providerId="LiveId" clId="{BD814BBE-7A63-4895-8077-E780DD8F7694}" dt="2026-08-09T23:42:36.679" v="4550" actId="1076"/>
        <pc:sldMkLst>
          <pc:docMk/>
          <pc:sldMk cId="1126530745" sldId="3299"/>
        </pc:sldMkLst>
        <pc:spChg chg="mod">
          <ac:chgData name="Antonio Bayas" userId="ab6bf33dd1ba4b6c" providerId="LiveId" clId="{BD814BBE-7A63-4895-8077-E780DD8F7694}" dt="2026-08-09T22:15:20.024" v="4330" actId="790"/>
          <ac:spMkLst>
            <pc:docMk/>
            <pc:sldMk cId="1126530745" sldId="3299"/>
            <ac:spMk id="10" creationId="{1681DED5-CAB9-7B1F-ADA2-31D48E73D35D}"/>
          </ac:spMkLst>
        </pc:spChg>
        <pc:spChg chg="mod">
          <ac:chgData name="Antonio Bayas" userId="ab6bf33dd1ba4b6c" providerId="LiveId" clId="{BD814BBE-7A63-4895-8077-E780DD8F7694}" dt="2026-08-09T22:15:20.024" v="4330" actId="790"/>
          <ac:spMkLst>
            <pc:docMk/>
            <pc:sldMk cId="1126530745" sldId="3299"/>
            <ac:spMk id="11266" creationId="{52D0482A-7CE5-4706-13D9-DFCF29AD1D76}"/>
          </ac:spMkLst>
        </pc:spChg>
        <pc:spChg chg="mod">
          <ac:chgData name="Antonio Bayas" userId="ab6bf33dd1ba4b6c" providerId="LiveId" clId="{BD814BBE-7A63-4895-8077-E780DD8F7694}" dt="2026-08-09T22:08:29.556" v="4231" actId="403"/>
          <ac:spMkLst>
            <pc:docMk/>
            <pc:sldMk cId="1126530745" sldId="3299"/>
            <ac:spMk id="11267" creationId="{00000000-0000-0000-0000-000000000000}"/>
          </ac:spMkLst>
        </pc:spChg>
        <pc:spChg chg="mod">
          <ac:chgData name="Antonio Bayas" userId="ab6bf33dd1ba4b6c" providerId="LiveId" clId="{BD814BBE-7A63-4895-8077-E780DD8F7694}" dt="2026-08-09T22:15:20.024" v="4330" actId="790"/>
          <ac:spMkLst>
            <pc:docMk/>
            <pc:sldMk cId="1126530745" sldId="3299"/>
            <ac:spMk id="11268" creationId="{00000000-0000-0000-0000-000000000000}"/>
          </ac:spMkLst>
        </pc:spChg>
        <pc:spChg chg="mod">
          <ac:chgData name="Antonio Bayas" userId="ab6bf33dd1ba4b6c" providerId="LiveId" clId="{BD814BBE-7A63-4895-8077-E780DD8F7694}" dt="2026-08-09T22:15:20.024" v="4330" actId="790"/>
          <ac:spMkLst>
            <pc:docMk/>
            <pc:sldMk cId="1126530745" sldId="3299"/>
            <ac:spMk id="11270" creationId="{00000000-0000-0000-0000-000000000000}"/>
          </ac:spMkLst>
        </pc:spChg>
        <pc:spChg chg="mod">
          <ac:chgData name="Antonio Bayas" userId="ab6bf33dd1ba4b6c" providerId="LiveId" clId="{BD814BBE-7A63-4895-8077-E780DD8F7694}" dt="2026-08-09T22:15:20.024" v="4330" actId="790"/>
          <ac:spMkLst>
            <pc:docMk/>
            <pc:sldMk cId="1126530745" sldId="3299"/>
            <ac:spMk id="11271" creationId="{00000000-0000-0000-0000-000000000000}"/>
          </ac:spMkLst>
        </pc:spChg>
        <pc:spChg chg="mod">
          <ac:chgData name="Antonio Bayas" userId="ab6bf33dd1ba4b6c" providerId="LiveId" clId="{BD814BBE-7A63-4895-8077-E780DD8F7694}" dt="2026-08-09T22:15:20.024" v="4330" actId="790"/>
          <ac:spMkLst>
            <pc:docMk/>
            <pc:sldMk cId="1126530745" sldId="3299"/>
            <ac:spMk id="11273" creationId="{00000000-0000-0000-0000-000000000000}"/>
          </ac:spMkLst>
        </pc:spChg>
        <pc:spChg chg="mod">
          <ac:chgData name="Antonio Bayas" userId="ab6bf33dd1ba4b6c" providerId="LiveId" clId="{BD814BBE-7A63-4895-8077-E780DD8F7694}" dt="2026-08-09T22:15:20.024" v="4330" actId="790"/>
          <ac:spMkLst>
            <pc:docMk/>
            <pc:sldMk cId="1126530745" sldId="3299"/>
            <ac:spMk id="11274" creationId="{00000000-0000-0000-0000-000000000000}"/>
          </ac:spMkLst>
        </pc:spChg>
        <pc:spChg chg="mod">
          <ac:chgData name="Antonio Bayas" userId="ab6bf33dd1ba4b6c" providerId="LiveId" clId="{BD814BBE-7A63-4895-8077-E780DD8F7694}" dt="2026-08-09T22:15:20.024" v="4330" actId="790"/>
          <ac:spMkLst>
            <pc:docMk/>
            <pc:sldMk cId="1126530745" sldId="3299"/>
            <ac:spMk id="11276" creationId="{00000000-0000-0000-0000-000000000000}"/>
          </ac:spMkLst>
        </pc:spChg>
        <pc:spChg chg="mod">
          <ac:chgData name="Antonio Bayas" userId="ab6bf33dd1ba4b6c" providerId="LiveId" clId="{BD814BBE-7A63-4895-8077-E780DD8F7694}" dt="2026-08-09T22:15:20.024" v="4330" actId="790"/>
          <ac:spMkLst>
            <pc:docMk/>
            <pc:sldMk cId="1126530745" sldId="3299"/>
            <ac:spMk id="11277" creationId="{00000000-0000-0000-0000-000000000000}"/>
          </ac:spMkLst>
        </pc:spChg>
        <pc:spChg chg="mod">
          <ac:chgData name="Antonio Bayas" userId="ab6bf33dd1ba4b6c" providerId="LiveId" clId="{BD814BBE-7A63-4895-8077-E780DD8F7694}" dt="2026-08-09T22:15:20.024" v="4330" actId="790"/>
          <ac:spMkLst>
            <pc:docMk/>
            <pc:sldMk cId="1126530745" sldId="3299"/>
            <ac:spMk id="11279" creationId="{00000000-0000-0000-0000-000000000000}"/>
          </ac:spMkLst>
        </pc:spChg>
        <pc:picChg chg="add mod">
          <ac:chgData name="Antonio Bayas" userId="ab6bf33dd1ba4b6c" providerId="LiveId" clId="{BD814BBE-7A63-4895-8077-E780DD8F7694}" dt="2026-08-09T23:41:50.986" v="4546" actId="1076"/>
          <ac:picMkLst>
            <pc:docMk/>
            <pc:sldMk cId="1126530745" sldId="3299"/>
            <ac:picMk id="3" creationId="{99CF5EAF-5509-8F5D-DD36-8D64ED894401}"/>
          </ac:picMkLst>
        </pc:picChg>
        <pc:picChg chg="add del mod">
          <ac:chgData name="Antonio Bayas" userId="ab6bf33dd1ba4b6c" providerId="LiveId" clId="{BD814BBE-7A63-4895-8077-E780DD8F7694}" dt="2026-08-09T21:47:57.878" v="4129" actId="478"/>
          <ac:picMkLst>
            <pc:docMk/>
            <pc:sldMk cId="1126530745" sldId="3299"/>
            <ac:picMk id="3" creationId="{F2F73550-1EAD-A93A-BF61-9198A73E82F3}"/>
          </ac:picMkLst>
        </pc:picChg>
        <pc:picChg chg="add mod">
          <ac:chgData name="Antonio Bayas" userId="ab6bf33dd1ba4b6c" providerId="LiveId" clId="{BD814BBE-7A63-4895-8077-E780DD8F7694}" dt="2026-08-09T23:42:36.679" v="4550" actId="1076"/>
          <ac:picMkLst>
            <pc:docMk/>
            <pc:sldMk cId="1126530745" sldId="3299"/>
            <ac:picMk id="5" creationId="{46112950-DC55-0FDA-CBA7-D7E6C329A5A7}"/>
          </ac:picMkLst>
        </pc:picChg>
        <pc:picChg chg="del">
          <ac:chgData name="Antonio Bayas" userId="ab6bf33dd1ba4b6c" providerId="LiveId" clId="{BD814BBE-7A63-4895-8077-E780DD8F7694}" dt="2026-08-09T23:41:34.103" v="4542" actId="478"/>
          <ac:picMkLst>
            <pc:docMk/>
            <pc:sldMk cId="1126530745" sldId="3299"/>
            <ac:picMk id="11269" creationId="{00000000-0000-0000-0000-000000000000}"/>
          </ac:picMkLst>
        </pc:picChg>
        <pc:picChg chg="del">
          <ac:chgData name="Antonio Bayas" userId="ab6bf33dd1ba4b6c" providerId="LiveId" clId="{BD814BBE-7A63-4895-8077-E780DD8F7694}" dt="2026-08-09T23:42:14.129" v="4548" actId="478"/>
          <ac:picMkLst>
            <pc:docMk/>
            <pc:sldMk cId="1126530745" sldId="3299"/>
            <ac:picMk id="11275" creationId="{00000000-0000-0000-0000-000000000000}"/>
          </ac:picMkLst>
        </pc:picChg>
      </pc:sldChg>
      <pc:sldChg chg="addSp delSp modSp add mod modNotesTx">
        <pc:chgData name="Antonio Bayas" userId="ab6bf33dd1ba4b6c" providerId="LiveId" clId="{BD814BBE-7A63-4895-8077-E780DD8F7694}" dt="2026-08-09T22:15:20.024" v="4330" actId="790"/>
        <pc:sldMkLst>
          <pc:docMk/>
          <pc:sldMk cId="2693238660" sldId="3300"/>
        </pc:sldMkLst>
        <pc:spChg chg="mod">
          <ac:chgData name="Antonio Bayas" userId="ab6bf33dd1ba4b6c" providerId="LiveId" clId="{BD814BBE-7A63-4895-8077-E780DD8F7694}" dt="2026-08-09T22:15:20.024" v="4330" actId="790"/>
          <ac:spMkLst>
            <pc:docMk/>
            <pc:sldMk cId="2693238660" sldId="3300"/>
            <ac:spMk id="10" creationId="{165839EC-E17D-72B7-F842-426BD329B3C9}"/>
          </ac:spMkLst>
        </pc:spChg>
        <pc:spChg chg="mod">
          <ac:chgData name="Antonio Bayas" userId="ab6bf33dd1ba4b6c" providerId="LiveId" clId="{BD814BBE-7A63-4895-8077-E780DD8F7694}" dt="2026-08-09T22:15:20.024" v="4330" actId="790"/>
          <ac:spMkLst>
            <pc:docMk/>
            <pc:sldMk cId="2693238660" sldId="3300"/>
            <ac:spMk id="11266" creationId="{ECE6FF15-918B-ED1C-478C-3029751F9824}"/>
          </ac:spMkLst>
        </pc:spChg>
        <pc:spChg chg="mod">
          <ac:chgData name="Antonio Bayas" userId="ab6bf33dd1ba4b6c" providerId="LiveId" clId="{BD814BBE-7A63-4895-8077-E780DD8F7694}" dt="2026-08-09T22:15:20.024" v="4330" actId="790"/>
          <ac:spMkLst>
            <pc:docMk/>
            <pc:sldMk cId="2693238660" sldId="3300"/>
            <ac:spMk id="11268" creationId="{00000000-0000-0000-0000-000000000000}"/>
          </ac:spMkLst>
        </pc:spChg>
        <pc:spChg chg="mod">
          <ac:chgData name="Antonio Bayas" userId="ab6bf33dd1ba4b6c" providerId="LiveId" clId="{BD814BBE-7A63-4895-8077-E780DD8F7694}" dt="2026-08-09T22:15:20.024" v="4330" actId="790"/>
          <ac:spMkLst>
            <pc:docMk/>
            <pc:sldMk cId="2693238660" sldId="3300"/>
            <ac:spMk id="11270" creationId="{00000000-0000-0000-0000-000000000000}"/>
          </ac:spMkLst>
        </pc:spChg>
        <pc:spChg chg="mod">
          <ac:chgData name="Antonio Bayas" userId="ab6bf33dd1ba4b6c" providerId="LiveId" clId="{BD814BBE-7A63-4895-8077-E780DD8F7694}" dt="2026-08-09T22:15:20.024" v="4330" actId="790"/>
          <ac:spMkLst>
            <pc:docMk/>
            <pc:sldMk cId="2693238660" sldId="3300"/>
            <ac:spMk id="11272" creationId="{00000000-0000-0000-0000-000000000000}"/>
          </ac:spMkLst>
        </pc:spChg>
        <pc:spChg chg="mod">
          <ac:chgData name="Antonio Bayas" userId="ab6bf33dd1ba4b6c" providerId="LiveId" clId="{BD814BBE-7A63-4895-8077-E780DD8F7694}" dt="2026-08-09T22:15:20.024" v="4330" actId="790"/>
          <ac:spMkLst>
            <pc:docMk/>
            <pc:sldMk cId="2693238660" sldId="3300"/>
            <ac:spMk id="11274" creationId="{00000000-0000-0000-0000-000000000000}"/>
          </ac:spMkLst>
        </pc:spChg>
        <pc:picChg chg="add del mod">
          <ac:chgData name="Antonio Bayas" userId="ab6bf33dd1ba4b6c" providerId="LiveId" clId="{BD814BBE-7A63-4895-8077-E780DD8F7694}" dt="2026-08-09T21:59:55.968" v="4173" actId="21"/>
          <ac:picMkLst>
            <pc:docMk/>
            <pc:sldMk cId="2693238660" sldId="3300"/>
            <ac:picMk id="3" creationId="{06868B7D-6367-FFB1-4FDF-8082A3240D94}"/>
          </ac:picMkLst>
        </pc:picChg>
        <pc:picChg chg="add del mod">
          <ac:chgData name="Antonio Bayas" userId="ab6bf33dd1ba4b6c" providerId="LiveId" clId="{BD814BBE-7A63-4895-8077-E780DD8F7694}" dt="2026-08-09T22:01:13.958" v="4184" actId="478"/>
          <ac:picMkLst>
            <pc:docMk/>
            <pc:sldMk cId="2693238660" sldId="3300"/>
            <ac:picMk id="6" creationId="{352AA954-CA8D-9436-9697-261CDC806D49}"/>
          </ac:picMkLst>
        </pc:picChg>
        <pc:picChg chg="add mod">
          <ac:chgData name="Antonio Bayas" userId="ab6bf33dd1ba4b6c" providerId="LiveId" clId="{BD814BBE-7A63-4895-8077-E780DD8F7694}" dt="2026-08-09T22:04:09.957" v="4204" actId="207"/>
          <ac:picMkLst>
            <pc:docMk/>
            <pc:sldMk cId="2693238660" sldId="3300"/>
            <ac:picMk id="9" creationId="{1501A8DD-E158-EDB4-1376-559B4F2D8238}"/>
          </ac:picMkLst>
        </pc:picChg>
        <pc:picChg chg="add mod">
          <ac:chgData name="Antonio Bayas" userId="ab6bf33dd1ba4b6c" providerId="LiveId" clId="{BD814BBE-7A63-4895-8077-E780DD8F7694}" dt="2026-08-09T22:06:08.306" v="4215" actId="1076"/>
          <ac:picMkLst>
            <pc:docMk/>
            <pc:sldMk cId="2693238660" sldId="3300"/>
            <ac:picMk id="12" creationId="{F2B93A47-9B8B-BA19-3074-E19E3AA2E6E3}"/>
          </ac:picMkLst>
        </pc:picChg>
        <pc:picChg chg="add del mod">
          <ac:chgData name="Antonio Bayas" userId="ab6bf33dd1ba4b6c" providerId="LiveId" clId="{BD814BBE-7A63-4895-8077-E780DD8F7694}" dt="2026-08-09T22:05:54.177" v="4211" actId="478"/>
          <ac:picMkLst>
            <pc:docMk/>
            <pc:sldMk cId="2693238660" sldId="3300"/>
            <ac:picMk id="14" creationId="{6D78784B-F4DE-30ED-140D-F3C94BE5797D}"/>
          </ac:picMkLst>
        </pc:picChg>
      </pc:sldChg>
      <pc:sldChg chg="addSp delSp modSp add mod modNotesTx">
        <pc:chgData name="Antonio Bayas" userId="ab6bf33dd1ba4b6c" providerId="LiveId" clId="{BD814BBE-7A63-4895-8077-E780DD8F7694}" dt="2026-08-09T23:43:25.092" v="4553" actId="1076"/>
        <pc:sldMkLst>
          <pc:docMk/>
          <pc:sldMk cId="924611742" sldId="3301"/>
        </pc:sldMkLst>
        <pc:spChg chg="mod">
          <ac:chgData name="Antonio Bayas" userId="ab6bf33dd1ba4b6c" providerId="LiveId" clId="{BD814BBE-7A63-4895-8077-E780DD8F7694}" dt="2026-08-09T00:01:28.406" v="4125" actId="20577"/>
          <ac:spMkLst>
            <pc:docMk/>
            <pc:sldMk cId="924611742" sldId="3301"/>
            <ac:spMk id="9" creationId="{75DDF1A1-0D12-779C-4A5D-01724E121B48}"/>
          </ac:spMkLst>
        </pc:spChg>
        <pc:spChg chg="mod">
          <ac:chgData name="Antonio Bayas" userId="ab6bf33dd1ba4b6c" providerId="LiveId" clId="{BD814BBE-7A63-4895-8077-E780DD8F7694}" dt="2026-08-09T22:15:20.024" v="4330" actId="790"/>
          <ac:spMkLst>
            <pc:docMk/>
            <pc:sldMk cId="924611742" sldId="3301"/>
            <ac:spMk id="10" creationId="{EE0771DC-947E-5C17-2A50-10D62F82698D}"/>
          </ac:spMkLst>
        </pc:spChg>
        <pc:spChg chg="mod">
          <ac:chgData name="Antonio Bayas" userId="ab6bf33dd1ba4b6c" providerId="LiveId" clId="{BD814BBE-7A63-4895-8077-E780DD8F7694}" dt="2026-08-09T22:15:20.024" v="4330" actId="790"/>
          <ac:spMkLst>
            <pc:docMk/>
            <pc:sldMk cId="924611742" sldId="3301"/>
            <ac:spMk id="11266" creationId="{86B7DD6A-3794-5683-BA84-F7BE01DFB9EC}"/>
          </ac:spMkLst>
        </pc:spChg>
        <pc:spChg chg="mod">
          <ac:chgData name="Antonio Bayas" userId="ab6bf33dd1ba4b6c" providerId="LiveId" clId="{BD814BBE-7A63-4895-8077-E780DD8F7694}" dt="2026-08-09T22:15:20.024" v="4330" actId="790"/>
          <ac:spMkLst>
            <pc:docMk/>
            <pc:sldMk cId="924611742" sldId="3301"/>
            <ac:spMk id="11268" creationId="{00000000-0000-0000-0000-000000000000}"/>
          </ac:spMkLst>
        </pc:spChg>
        <pc:spChg chg="mod">
          <ac:chgData name="Antonio Bayas" userId="ab6bf33dd1ba4b6c" providerId="LiveId" clId="{BD814BBE-7A63-4895-8077-E780DD8F7694}" dt="2026-08-09T22:15:20.024" v="4330" actId="790"/>
          <ac:spMkLst>
            <pc:docMk/>
            <pc:sldMk cId="924611742" sldId="3301"/>
            <ac:spMk id="11270" creationId="{00000000-0000-0000-0000-000000000000}"/>
          </ac:spMkLst>
        </pc:spChg>
        <pc:spChg chg="mod">
          <ac:chgData name="Antonio Bayas" userId="ab6bf33dd1ba4b6c" providerId="LiveId" clId="{BD814BBE-7A63-4895-8077-E780DD8F7694}" dt="2026-08-09T22:15:20.024" v="4330" actId="790"/>
          <ac:spMkLst>
            <pc:docMk/>
            <pc:sldMk cId="924611742" sldId="3301"/>
            <ac:spMk id="11272" creationId="{00000000-0000-0000-0000-000000000000}"/>
          </ac:spMkLst>
        </pc:spChg>
        <pc:picChg chg="add mod">
          <ac:chgData name="Antonio Bayas" userId="ab6bf33dd1ba4b6c" providerId="LiveId" clId="{BD814BBE-7A63-4895-8077-E780DD8F7694}" dt="2026-08-09T23:43:25.092" v="4553" actId="1076"/>
          <ac:picMkLst>
            <pc:docMk/>
            <pc:sldMk cId="924611742" sldId="3301"/>
            <ac:picMk id="3" creationId="{77697379-4829-382A-7B23-7E7A6F6E36BC}"/>
          </ac:picMkLst>
        </pc:picChg>
        <pc:picChg chg="del">
          <ac:chgData name="Antonio Bayas" userId="ab6bf33dd1ba4b6c" providerId="LiveId" clId="{BD814BBE-7A63-4895-8077-E780DD8F7694}" dt="2026-08-09T23:43:16.367" v="4551" actId="478"/>
          <ac:picMkLst>
            <pc:docMk/>
            <pc:sldMk cId="924611742" sldId="3301"/>
            <ac:picMk id="11267" creationId="{00000000-0000-0000-0000-000000000000}"/>
          </ac:picMkLst>
        </pc:picChg>
      </pc:sldChg>
      <pc:sldChg chg="modSp add mod ord modNotesTx">
        <pc:chgData name="Antonio Bayas" userId="ab6bf33dd1ba4b6c" providerId="LiveId" clId="{BD814BBE-7A63-4895-8077-E780DD8F7694}" dt="2026-08-09T22:15:20.024" v="4330" actId="790"/>
        <pc:sldMkLst>
          <pc:docMk/>
          <pc:sldMk cId="934649215" sldId="3303"/>
        </pc:sldMkLst>
        <pc:spChg chg="mod">
          <ac:chgData name="Antonio Bayas" userId="ab6bf33dd1ba4b6c" providerId="LiveId" clId="{BD814BBE-7A63-4895-8077-E780DD8F7694}" dt="2026-08-09T22:15:20.024" v="4330" actId="790"/>
          <ac:spMkLst>
            <pc:docMk/>
            <pc:sldMk cId="934649215" sldId="3303"/>
            <ac:spMk id="100" creationId="{335916C8-ECFB-E0AE-2D37-E24B762DFE38}"/>
          </ac:spMkLst>
        </pc:spChg>
      </pc:sldChg>
      <pc:sldChg chg="modSp add mod modNotesTx">
        <pc:chgData name="Antonio Bayas" userId="ab6bf33dd1ba4b6c" providerId="LiveId" clId="{BD814BBE-7A63-4895-8077-E780DD8F7694}" dt="2026-08-09T22:15:20.024" v="4330" actId="790"/>
        <pc:sldMkLst>
          <pc:docMk/>
          <pc:sldMk cId="3080555002" sldId="3304"/>
        </pc:sldMkLst>
        <pc:spChg chg="mod">
          <ac:chgData name="Antonio Bayas" userId="ab6bf33dd1ba4b6c" providerId="LiveId" clId="{BD814BBE-7A63-4895-8077-E780DD8F7694}" dt="2026-08-09T22:15:20.024" v="4330" actId="790"/>
          <ac:spMkLst>
            <pc:docMk/>
            <pc:sldMk cId="3080555002" sldId="3304"/>
            <ac:spMk id="10" creationId="{2DAC172D-2068-6926-5F24-49DA9A710808}"/>
          </ac:spMkLst>
        </pc:spChg>
        <pc:spChg chg="mod">
          <ac:chgData name="Antonio Bayas" userId="ab6bf33dd1ba4b6c" providerId="LiveId" clId="{BD814BBE-7A63-4895-8077-E780DD8F7694}" dt="2026-08-09T22:15:20.024" v="4330" actId="790"/>
          <ac:spMkLst>
            <pc:docMk/>
            <pc:sldMk cId="3080555002" sldId="3304"/>
            <ac:spMk id="11266" creationId="{31ED5A56-31FC-2F64-F355-A210BC0E164C}"/>
          </ac:spMkLst>
        </pc:spChg>
        <pc:spChg chg="mod">
          <ac:chgData name="Antonio Bayas" userId="ab6bf33dd1ba4b6c" providerId="LiveId" clId="{BD814BBE-7A63-4895-8077-E780DD8F7694}" dt="2026-08-09T22:15:20.024" v="4330" actId="790"/>
          <ac:spMkLst>
            <pc:docMk/>
            <pc:sldMk cId="3080555002" sldId="3304"/>
            <ac:spMk id="11267" creationId="{00000000-0000-0000-0000-000000000000}"/>
          </ac:spMkLst>
        </pc:spChg>
        <pc:spChg chg="mod">
          <ac:chgData name="Antonio Bayas" userId="ab6bf33dd1ba4b6c" providerId="LiveId" clId="{BD814BBE-7A63-4895-8077-E780DD8F7694}" dt="2026-08-09T22:15:20.024" v="4330" actId="790"/>
          <ac:spMkLst>
            <pc:docMk/>
            <pc:sldMk cId="3080555002" sldId="3304"/>
            <ac:spMk id="11269" creationId="{00000000-0000-0000-0000-000000000000}"/>
          </ac:spMkLst>
        </pc:spChg>
        <pc:spChg chg="mod">
          <ac:chgData name="Antonio Bayas" userId="ab6bf33dd1ba4b6c" providerId="LiveId" clId="{BD814BBE-7A63-4895-8077-E780DD8F7694}" dt="2026-08-09T22:15:20.024" v="4330" actId="790"/>
          <ac:spMkLst>
            <pc:docMk/>
            <pc:sldMk cId="3080555002" sldId="3304"/>
            <ac:spMk id="11271" creationId="{00000000-0000-0000-0000-000000000000}"/>
          </ac:spMkLst>
        </pc:spChg>
        <pc:spChg chg="mod">
          <ac:chgData name="Antonio Bayas" userId="ab6bf33dd1ba4b6c" providerId="LiveId" clId="{BD814BBE-7A63-4895-8077-E780DD8F7694}" dt="2026-08-09T22:15:20.024" v="4330" actId="790"/>
          <ac:spMkLst>
            <pc:docMk/>
            <pc:sldMk cId="3080555002" sldId="3304"/>
            <ac:spMk id="11273" creationId="{00000000-0000-0000-0000-000000000000}"/>
          </ac:spMkLst>
        </pc:spChg>
        <pc:spChg chg="mod">
          <ac:chgData name="Antonio Bayas" userId="ab6bf33dd1ba4b6c" providerId="LiveId" clId="{BD814BBE-7A63-4895-8077-E780DD8F7694}" dt="2026-08-09T22:15:20.024" v="4330" actId="790"/>
          <ac:spMkLst>
            <pc:docMk/>
            <pc:sldMk cId="3080555002" sldId="3304"/>
            <ac:spMk id="11275" creationId="{00000000-0000-0000-0000-000000000000}"/>
          </ac:spMkLst>
        </pc:spChg>
        <pc:spChg chg="mod">
          <ac:chgData name="Antonio Bayas" userId="ab6bf33dd1ba4b6c" providerId="LiveId" clId="{BD814BBE-7A63-4895-8077-E780DD8F7694}" dt="2026-08-09T22:15:20.024" v="4330" actId="790"/>
          <ac:spMkLst>
            <pc:docMk/>
            <pc:sldMk cId="3080555002" sldId="3304"/>
            <ac:spMk id="11277" creationId="{00000000-0000-0000-0000-000000000000}"/>
          </ac:spMkLst>
        </pc:spChg>
      </pc:sldChg>
      <pc:sldChg chg="modSp add mod modNotesTx">
        <pc:chgData name="Antonio Bayas" userId="ab6bf33dd1ba4b6c" providerId="LiveId" clId="{BD814BBE-7A63-4895-8077-E780DD8F7694}" dt="2026-08-09T23:02:00.246" v="4520" actId="1036"/>
        <pc:sldMkLst>
          <pc:docMk/>
          <pc:sldMk cId="3461847698" sldId="3305"/>
        </pc:sldMkLst>
        <pc:spChg chg="mod">
          <ac:chgData name="Antonio Bayas" userId="ab6bf33dd1ba4b6c" providerId="LiveId" clId="{BD814BBE-7A63-4895-8077-E780DD8F7694}" dt="2026-08-09T22:15:20.024" v="4330" actId="790"/>
          <ac:spMkLst>
            <pc:docMk/>
            <pc:sldMk cId="3461847698" sldId="3305"/>
            <ac:spMk id="10" creationId="{311DCA5B-A741-8039-7184-A475892A5413}"/>
          </ac:spMkLst>
        </pc:spChg>
        <pc:spChg chg="mod">
          <ac:chgData name="Antonio Bayas" userId="ab6bf33dd1ba4b6c" providerId="LiveId" clId="{BD814BBE-7A63-4895-8077-E780DD8F7694}" dt="2026-08-09T22:15:20.024" v="4330" actId="790"/>
          <ac:spMkLst>
            <pc:docMk/>
            <pc:sldMk cId="3461847698" sldId="3305"/>
            <ac:spMk id="11266" creationId="{3AE9D29A-1895-B07A-4A7C-AF086FF38568}"/>
          </ac:spMkLst>
        </pc:spChg>
        <pc:spChg chg="mod">
          <ac:chgData name="Antonio Bayas" userId="ab6bf33dd1ba4b6c" providerId="LiveId" clId="{BD814BBE-7A63-4895-8077-E780DD8F7694}" dt="2026-08-09T22:15:20.024" v="4330" actId="790"/>
          <ac:spMkLst>
            <pc:docMk/>
            <pc:sldMk cId="3461847698" sldId="3305"/>
            <ac:spMk id="11267" creationId="{00000000-0000-0000-0000-000000000000}"/>
          </ac:spMkLst>
        </pc:spChg>
        <pc:spChg chg="mod">
          <ac:chgData name="Antonio Bayas" userId="ab6bf33dd1ba4b6c" providerId="LiveId" clId="{BD814BBE-7A63-4895-8077-E780DD8F7694}" dt="2026-08-09T22:39:43.399" v="4387" actId="1035"/>
          <ac:spMkLst>
            <pc:docMk/>
            <pc:sldMk cId="3461847698" sldId="3305"/>
            <ac:spMk id="11268" creationId="{00000000-0000-0000-0000-000000000000}"/>
          </ac:spMkLst>
        </pc:spChg>
        <pc:spChg chg="mod">
          <ac:chgData name="Antonio Bayas" userId="ab6bf33dd1ba4b6c" providerId="LiveId" clId="{BD814BBE-7A63-4895-8077-E780DD8F7694}" dt="2026-08-09T23:01:23.322" v="4489" actId="1035"/>
          <ac:spMkLst>
            <pc:docMk/>
            <pc:sldMk cId="3461847698" sldId="3305"/>
            <ac:spMk id="11269" creationId="{00000000-0000-0000-0000-000000000000}"/>
          </ac:spMkLst>
        </pc:spChg>
        <pc:spChg chg="mod">
          <ac:chgData name="Antonio Bayas" userId="ab6bf33dd1ba4b6c" providerId="LiveId" clId="{BD814BBE-7A63-4895-8077-E780DD8F7694}" dt="2026-08-09T23:01:15.775" v="4481" actId="1035"/>
          <ac:spMkLst>
            <pc:docMk/>
            <pc:sldMk cId="3461847698" sldId="3305"/>
            <ac:spMk id="11270" creationId="{00000000-0000-0000-0000-000000000000}"/>
          </ac:spMkLst>
        </pc:spChg>
        <pc:spChg chg="mod">
          <ac:chgData name="Antonio Bayas" userId="ab6bf33dd1ba4b6c" providerId="LiveId" clId="{BD814BBE-7A63-4895-8077-E780DD8F7694}" dt="2026-08-09T23:01:29.057" v="4497" actId="1035"/>
          <ac:spMkLst>
            <pc:docMk/>
            <pc:sldMk cId="3461847698" sldId="3305"/>
            <ac:spMk id="11271" creationId="{00000000-0000-0000-0000-000000000000}"/>
          </ac:spMkLst>
        </pc:spChg>
        <pc:spChg chg="mod">
          <ac:chgData name="Antonio Bayas" userId="ab6bf33dd1ba4b6c" providerId="LiveId" clId="{BD814BBE-7A63-4895-8077-E780DD8F7694}" dt="2026-08-09T23:01:33.444" v="4503" actId="1035"/>
          <ac:spMkLst>
            <pc:docMk/>
            <pc:sldMk cId="3461847698" sldId="3305"/>
            <ac:spMk id="11272" creationId="{00000000-0000-0000-0000-000000000000}"/>
          </ac:spMkLst>
        </pc:spChg>
        <pc:spChg chg="mod">
          <ac:chgData name="Antonio Bayas" userId="ab6bf33dd1ba4b6c" providerId="LiveId" clId="{BD814BBE-7A63-4895-8077-E780DD8F7694}" dt="2026-08-09T22:15:20.024" v="4330" actId="790"/>
          <ac:spMkLst>
            <pc:docMk/>
            <pc:sldMk cId="3461847698" sldId="3305"/>
            <ac:spMk id="11273" creationId="{00000000-0000-0000-0000-000000000000}"/>
          </ac:spMkLst>
        </pc:spChg>
        <pc:spChg chg="mod">
          <ac:chgData name="Antonio Bayas" userId="ab6bf33dd1ba4b6c" providerId="LiveId" clId="{BD814BBE-7A63-4895-8077-E780DD8F7694}" dt="2026-08-09T23:00:36.693" v="4463" actId="1036"/>
          <ac:spMkLst>
            <pc:docMk/>
            <pc:sldMk cId="3461847698" sldId="3305"/>
            <ac:spMk id="11274" creationId="{00000000-0000-0000-0000-000000000000}"/>
          </ac:spMkLst>
        </pc:spChg>
        <pc:spChg chg="mod">
          <ac:chgData name="Antonio Bayas" userId="ab6bf33dd1ba4b6c" providerId="LiveId" clId="{BD814BBE-7A63-4895-8077-E780DD8F7694}" dt="2026-08-09T23:02:00.246" v="4520" actId="1036"/>
          <ac:spMkLst>
            <pc:docMk/>
            <pc:sldMk cId="3461847698" sldId="3305"/>
            <ac:spMk id="11275" creationId="{00000000-0000-0000-0000-000000000000}"/>
          </ac:spMkLst>
        </pc:spChg>
        <pc:spChg chg="mod">
          <ac:chgData name="Antonio Bayas" userId="ab6bf33dd1ba4b6c" providerId="LiveId" clId="{BD814BBE-7A63-4895-8077-E780DD8F7694}" dt="2026-08-09T23:01:51.912" v="4513" actId="1036"/>
          <ac:spMkLst>
            <pc:docMk/>
            <pc:sldMk cId="3461847698" sldId="3305"/>
            <ac:spMk id="11276" creationId="{00000000-0000-0000-0000-000000000000}"/>
          </ac:spMkLst>
        </pc:spChg>
      </pc:sldChg>
      <pc:sldChg chg="modSp add mod ord modNotesTx">
        <pc:chgData name="Antonio Bayas" userId="ab6bf33dd1ba4b6c" providerId="LiveId" clId="{BD814BBE-7A63-4895-8077-E780DD8F7694}" dt="2026-08-09T22:15:20.024" v="4330" actId="790"/>
        <pc:sldMkLst>
          <pc:docMk/>
          <pc:sldMk cId="3755075274" sldId="3306"/>
        </pc:sldMkLst>
        <pc:spChg chg="mod">
          <ac:chgData name="Antonio Bayas" userId="ab6bf33dd1ba4b6c" providerId="LiveId" clId="{BD814BBE-7A63-4895-8077-E780DD8F7694}" dt="2026-08-09T22:15:20.024" v="4330" actId="790"/>
          <ac:spMkLst>
            <pc:docMk/>
            <pc:sldMk cId="3755075274" sldId="3306"/>
            <ac:spMk id="100" creationId="{84A405D7-F524-5FE1-3E31-203165141615}"/>
          </ac:spMkLst>
        </pc:spChg>
      </pc:sldChg>
      <pc:sldChg chg="modSp add mod ord modNotesTx">
        <pc:chgData name="Antonio Bayas" userId="ab6bf33dd1ba4b6c" providerId="LiveId" clId="{BD814BBE-7A63-4895-8077-E780DD8F7694}" dt="2026-08-09T22:15:20.024" v="4330" actId="790"/>
        <pc:sldMkLst>
          <pc:docMk/>
          <pc:sldMk cId="2201695143" sldId="3307"/>
        </pc:sldMkLst>
        <pc:spChg chg="mod">
          <ac:chgData name="Antonio Bayas" userId="ab6bf33dd1ba4b6c" providerId="LiveId" clId="{BD814BBE-7A63-4895-8077-E780DD8F7694}" dt="2026-08-08T23:49:27.314" v="3421" actId="20577"/>
          <ac:spMkLst>
            <pc:docMk/>
            <pc:sldMk cId="2201695143" sldId="3307"/>
            <ac:spMk id="10" creationId="{BE036009-10C5-8ABB-070B-EA1E52BC64FA}"/>
          </ac:spMkLst>
        </pc:spChg>
        <pc:spChg chg="mod">
          <ac:chgData name="Antonio Bayas" userId="ab6bf33dd1ba4b6c" providerId="LiveId" clId="{BD814BBE-7A63-4895-8077-E780DD8F7694}" dt="2026-08-09T22:15:20.024" v="4330" actId="790"/>
          <ac:spMkLst>
            <pc:docMk/>
            <pc:sldMk cId="2201695143" sldId="3307"/>
            <ac:spMk id="11266" creationId="{43525FBE-A6B4-3877-42CD-DC21D88C1700}"/>
          </ac:spMkLst>
        </pc:spChg>
        <pc:spChg chg="mod">
          <ac:chgData name="Antonio Bayas" userId="ab6bf33dd1ba4b6c" providerId="LiveId" clId="{BD814BBE-7A63-4895-8077-E780DD8F7694}" dt="2026-08-09T22:15:20.024" v="4330" actId="790"/>
          <ac:spMkLst>
            <pc:docMk/>
            <pc:sldMk cId="2201695143" sldId="3307"/>
            <ac:spMk id="11268" creationId="{00000000-0000-0000-0000-000000000000}"/>
          </ac:spMkLst>
        </pc:spChg>
        <pc:spChg chg="mod">
          <ac:chgData name="Antonio Bayas" userId="ab6bf33dd1ba4b6c" providerId="LiveId" clId="{BD814BBE-7A63-4895-8077-E780DD8F7694}" dt="2026-08-09T22:15:20.024" v="4330" actId="790"/>
          <ac:spMkLst>
            <pc:docMk/>
            <pc:sldMk cId="2201695143" sldId="3307"/>
            <ac:spMk id="11270" creationId="{00000000-0000-0000-0000-000000000000}"/>
          </ac:spMkLst>
        </pc:spChg>
        <pc:spChg chg="mod">
          <ac:chgData name="Antonio Bayas" userId="ab6bf33dd1ba4b6c" providerId="LiveId" clId="{BD814BBE-7A63-4895-8077-E780DD8F7694}" dt="2026-08-09T22:15:20.024" v="4330" actId="790"/>
          <ac:spMkLst>
            <pc:docMk/>
            <pc:sldMk cId="2201695143" sldId="3307"/>
            <ac:spMk id="11271" creationId="{00000000-0000-0000-0000-000000000000}"/>
          </ac:spMkLst>
        </pc:spChg>
        <pc:spChg chg="mod">
          <ac:chgData name="Antonio Bayas" userId="ab6bf33dd1ba4b6c" providerId="LiveId" clId="{BD814BBE-7A63-4895-8077-E780DD8F7694}" dt="2026-08-09T22:15:20.024" v="4330" actId="790"/>
          <ac:spMkLst>
            <pc:docMk/>
            <pc:sldMk cId="2201695143" sldId="3307"/>
            <ac:spMk id="11274" creationId="{00000000-0000-0000-0000-000000000000}"/>
          </ac:spMkLst>
        </pc:spChg>
        <pc:spChg chg="mod">
          <ac:chgData name="Antonio Bayas" userId="ab6bf33dd1ba4b6c" providerId="LiveId" clId="{BD814BBE-7A63-4895-8077-E780DD8F7694}" dt="2026-08-09T22:15:20.024" v="4330" actId="790"/>
          <ac:spMkLst>
            <pc:docMk/>
            <pc:sldMk cId="2201695143" sldId="3307"/>
            <ac:spMk id="11276" creationId="{00000000-0000-0000-0000-000000000000}"/>
          </ac:spMkLst>
        </pc:spChg>
        <pc:spChg chg="mod">
          <ac:chgData name="Antonio Bayas" userId="ab6bf33dd1ba4b6c" providerId="LiveId" clId="{BD814BBE-7A63-4895-8077-E780DD8F7694}" dt="2026-08-09T22:15:20.024" v="4330" actId="790"/>
          <ac:spMkLst>
            <pc:docMk/>
            <pc:sldMk cId="2201695143" sldId="3307"/>
            <ac:spMk id="11277" creationId="{00000000-0000-0000-0000-000000000000}"/>
          </ac:spMkLst>
        </pc:spChg>
        <pc:spChg chg="mod">
          <ac:chgData name="Antonio Bayas" userId="ab6bf33dd1ba4b6c" providerId="LiveId" clId="{BD814BBE-7A63-4895-8077-E780DD8F7694}" dt="2026-08-09T22:15:20.024" v="4330" actId="790"/>
          <ac:spMkLst>
            <pc:docMk/>
            <pc:sldMk cId="2201695143" sldId="3307"/>
            <ac:spMk id="11279" creationId="{00000000-0000-0000-0000-000000000000}"/>
          </ac:spMkLst>
        </pc:spChg>
        <pc:spChg chg="mod">
          <ac:chgData name="Antonio Bayas" userId="ab6bf33dd1ba4b6c" providerId="LiveId" clId="{BD814BBE-7A63-4895-8077-E780DD8F7694}" dt="2026-08-09T22:15:20.024" v="4330" actId="790"/>
          <ac:spMkLst>
            <pc:docMk/>
            <pc:sldMk cId="2201695143" sldId="3307"/>
            <ac:spMk id="11280" creationId="{00000000-0000-0000-0000-000000000000}"/>
          </ac:spMkLst>
        </pc:spChg>
        <pc:spChg chg="mod">
          <ac:chgData name="Antonio Bayas" userId="ab6bf33dd1ba4b6c" providerId="LiveId" clId="{BD814BBE-7A63-4895-8077-E780DD8F7694}" dt="2026-08-09T22:15:20.024" v="4330" actId="790"/>
          <ac:spMkLst>
            <pc:docMk/>
            <pc:sldMk cId="2201695143" sldId="3307"/>
            <ac:spMk id="11282" creationId="{00000000-0000-0000-0000-000000000000}"/>
          </ac:spMkLst>
        </pc:spChg>
      </pc:sldChg>
      <pc:sldChg chg="modSp add mod ord modNotesTx">
        <pc:chgData name="Antonio Bayas" userId="ab6bf33dd1ba4b6c" providerId="LiveId" clId="{BD814BBE-7A63-4895-8077-E780DD8F7694}" dt="2026-08-09T22:15:20.024" v="4330" actId="790"/>
        <pc:sldMkLst>
          <pc:docMk/>
          <pc:sldMk cId="2689469967" sldId="3308"/>
        </pc:sldMkLst>
        <pc:spChg chg="mod">
          <ac:chgData name="Antonio Bayas" userId="ab6bf33dd1ba4b6c" providerId="LiveId" clId="{BD814BBE-7A63-4895-8077-E780DD8F7694}" dt="2026-08-09T22:15:20.024" v="4330" actId="790"/>
          <ac:spMkLst>
            <pc:docMk/>
            <pc:sldMk cId="2689469967" sldId="3308"/>
            <ac:spMk id="100" creationId="{F9689784-0E6D-A4C7-712D-AE250EAA86D0}"/>
          </ac:spMkLst>
        </pc:spChg>
      </pc:sldChg>
      <pc:sldChg chg="addSp modSp add mod ord modNotesTx">
        <pc:chgData name="Antonio Bayas" userId="ab6bf33dd1ba4b6c" providerId="LiveId" clId="{BD814BBE-7A63-4895-8077-E780DD8F7694}" dt="2026-08-09T22:15:20.024" v="4330" actId="790"/>
        <pc:sldMkLst>
          <pc:docMk/>
          <pc:sldMk cId="273199708" sldId="3309"/>
        </pc:sldMkLst>
        <pc:spChg chg="mod">
          <ac:chgData name="Antonio Bayas" userId="ab6bf33dd1ba4b6c" providerId="LiveId" clId="{BD814BBE-7A63-4895-8077-E780DD8F7694}" dt="2026-08-09T00:00:20.134" v="4040" actId="20577"/>
          <ac:spMkLst>
            <pc:docMk/>
            <pc:sldMk cId="273199708" sldId="3309"/>
            <ac:spMk id="9" creationId="{5397E317-CF94-8538-E984-F5704C18FD6F}"/>
          </ac:spMkLst>
        </pc:spChg>
        <pc:spChg chg="mod">
          <ac:chgData name="Antonio Bayas" userId="ab6bf33dd1ba4b6c" providerId="LiveId" clId="{BD814BBE-7A63-4895-8077-E780DD8F7694}" dt="2026-08-09T22:15:20.024" v="4330" actId="790"/>
          <ac:spMkLst>
            <pc:docMk/>
            <pc:sldMk cId="273199708" sldId="3309"/>
            <ac:spMk id="10" creationId="{A473DCEB-8A6C-E2A2-0C74-B9047468EF1E}"/>
          </ac:spMkLst>
        </pc:spChg>
        <pc:spChg chg="mod">
          <ac:chgData name="Antonio Bayas" userId="ab6bf33dd1ba4b6c" providerId="LiveId" clId="{BD814BBE-7A63-4895-8077-E780DD8F7694}" dt="2026-08-09T22:15:20.024" v="4330" actId="790"/>
          <ac:spMkLst>
            <pc:docMk/>
            <pc:sldMk cId="273199708" sldId="3309"/>
            <ac:spMk id="11266" creationId="{0FC8792A-B83E-B576-6AD4-80E2C9AE6DAC}"/>
          </ac:spMkLst>
        </pc:spChg>
        <pc:spChg chg="mod">
          <ac:chgData name="Antonio Bayas" userId="ab6bf33dd1ba4b6c" providerId="LiveId" clId="{BD814BBE-7A63-4895-8077-E780DD8F7694}" dt="2026-08-09T22:15:20.024" v="4330" actId="790"/>
          <ac:spMkLst>
            <pc:docMk/>
            <pc:sldMk cId="273199708" sldId="3309"/>
            <ac:spMk id="11268" creationId="{00000000-0000-0000-0000-000000000000}"/>
          </ac:spMkLst>
        </pc:spChg>
        <pc:spChg chg="mod">
          <ac:chgData name="Antonio Bayas" userId="ab6bf33dd1ba4b6c" providerId="LiveId" clId="{BD814BBE-7A63-4895-8077-E780DD8F7694}" dt="2026-08-09T22:15:20.024" v="4330" actId="790"/>
          <ac:spMkLst>
            <pc:docMk/>
            <pc:sldMk cId="273199708" sldId="3309"/>
            <ac:spMk id="11270" creationId="{00000000-0000-0000-0000-000000000000}"/>
          </ac:spMkLst>
        </pc:spChg>
        <pc:spChg chg="mod">
          <ac:chgData name="Antonio Bayas" userId="ab6bf33dd1ba4b6c" providerId="LiveId" clId="{BD814BBE-7A63-4895-8077-E780DD8F7694}" dt="2026-08-09T22:15:20.024" v="4330" actId="790"/>
          <ac:spMkLst>
            <pc:docMk/>
            <pc:sldMk cId="273199708" sldId="3309"/>
            <ac:spMk id="11272" creationId="{00000000-0000-0000-0000-000000000000}"/>
          </ac:spMkLst>
        </pc:spChg>
        <pc:picChg chg="add mod">
          <ac:chgData name="Antonio Bayas" userId="ab6bf33dd1ba4b6c" providerId="LiveId" clId="{BD814BBE-7A63-4895-8077-E780DD8F7694}" dt="2026-08-09T22:00:17.333" v="4179" actId="1076"/>
          <ac:picMkLst>
            <pc:docMk/>
            <pc:sldMk cId="273199708" sldId="3309"/>
            <ac:picMk id="3" creationId="{1768CFEE-764E-08F1-7837-2AD7669E5100}"/>
          </ac:picMkLst>
        </pc:picChg>
      </pc:sldChg>
      <pc:sldChg chg="add ord">
        <pc:chgData name="Antonio Bayas" userId="ab6bf33dd1ba4b6c" providerId="LiveId" clId="{BD814BBE-7A63-4895-8077-E780DD8F7694}" dt="2026-08-09T22:15:31.423" v="4333"/>
        <pc:sldMkLst>
          <pc:docMk/>
          <pc:sldMk cId="2787063543" sldId="3310"/>
        </pc:sldMkLst>
      </pc:sldChg>
      <pc:sldChg chg="add">
        <pc:chgData name="Antonio Bayas" userId="ab6bf33dd1ba4b6c" providerId="LiveId" clId="{BD814BBE-7A63-4895-8077-E780DD8F7694}" dt="2026-08-09T22:58:47.784" v="4431" actId="2890"/>
        <pc:sldMkLst>
          <pc:docMk/>
          <pc:sldMk cId="1176924329" sldId="3311"/>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09D8DB-B309-4C50-99EA-731E20C450D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CL"/>
        </a:p>
      </dgm:t>
    </dgm:pt>
    <dgm:pt modelId="{6AF4E102-4184-4376-B765-31CAC140379C}">
      <dgm:prSet custT="1"/>
      <dgm:spPr/>
      <dgm:t>
        <a:bodyPr/>
        <a:lstStyle/>
        <a:p>
          <a:r>
            <a:rPr lang="es-CL" sz="2000" noProof="0" dirty="0"/>
            <a:t>Marco regulatorio asociado a subestaciones digitales</a:t>
          </a:r>
        </a:p>
      </dgm:t>
    </dgm:pt>
    <dgm:pt modelId="{01512D60-D81E-4886-9865-297DCC7EB2BD}" type="parTrans" cxnId="{6F23B63F-4209-4C71-B554-131314F3C8BF}">
      <dgm:prSet/>
      <dgm:spPr/>
      <dgm:t>
        <a:bodyPr/>
        <a:lstStyle/>
        <a:p>
          <a:endParaRPr lang="es-CL"/>
        </a:p>
      </dgm:t>
    </dgm:pt>
    <dgm:pt modelId="{9B997DE3-AD39-4D34-8FD6-DB238763CC6D}" type="sibTrans" cxnId="{6F23B63F-4209-4C71-B554-131314F3C8BF}">
      <dgm:prSet/>
      <dgm:spPr/>
      <dgm:t>
        <a:bodyPr/>
        <a:lstStyle/>
        <a:p>
          <a:endParaRPr lang="es-CL"/>
        </a:p>
      </dgm:t>
    </dgm:pt>
    <dgm:pt modelId="{47C09078-B098-4D0C-A7CB-36820B9D6FD8}">
      <dgm:prSet custT="1"/>
      <dgm:spPr/>
      <dgm:t>
        <a:bodyPr/>
        <a:lstStyle/>
        <a:p>
          <a:r>
            <a:rPr lang="es-CL" sz="2000" noProof="0" dirty="0"/>
            <a:t>Relevancia de subestaciones digitales</a:t>
          </a:r>
        </a:p>
      </dgm:t>
    </dgm:pt>
    <dgm:pt modelId="{0AFBB5AF-3175-41E0-9237-7A00EF66CB48}" type="parTrans" cxnId="{AE24C589-9676-4315-A4D4-C7C4DD817EEE}">
      <dgm:prSet/>
      <dgm:spPr/>
      <dgm:t>
        <a:bodyPr/>
        <a:lstStyle/>
        <a:p>
          <a:endParaRPr lang="es-CL"/>
        </a:p>
      </dgm:t>
    </dgm:pt>
    <dgm:pt modelId="{F8545AFA-D0FA-4C2F-AE68-F54FE01BAB0B}" type="sibTrans" cxnId="{AE24C589-9676-4315-A4D4-C7C4DD817EEE}">
      <dgm:prSet/>
      <dgm:spPr/>
      <dgm:t>
        <a:bodyPr/>
        <a:lstStyle/>
        <a:p>
          <a:endParaRPr lang="es-CL"/>
        </a:p>
      </dgm:t>
    </dgm:pt>
    <dgm:pt modelId="{788C802D-5BE0-439C-A722-26232744178E}">
      <dgm:prSet custT="1"/>
      <dgm:spPr/>
      <dgm:t>
        <a:bodyPr/>
        <a:lstStyle/>
        <a:p>
          <a:r>
            <a:rPr lang="es-CL" sz="2000" noProof="0" dirty="0"/>
            <a:t>Implementación en Chile de subestaciones digitales</a:t>
          </a:r>
        </a:p>
      </dgm:t>
    </dgm:pt>
    <dgm:pt modelId="{F580E963-1F95-4B7A-B7D2-9DD795377804}" type="parTrans" cxnId="{C1A9AF2A-CA8C-41F8-B2B0-439417C2E69F}">
      <dgm:prSet/>
      <dgm:spPr/>
      <dgm:t>
        <a:bodyPr/>
        <a:lstStyle/>
        <a:p>
          <a:endParaRPr lang="es-CL"/>
        </a:p>
      </dgm:t>
    </dgm:pt>
    <dgm:pt modelId="{A0DBCB06-4277-4E9C-AFA1-6E1CD4F24757}" type="sibTrans" cxnId="{C1A9AF2A-CA8C-41F8-B2B0-439417C2E69F}">
      <dgm:prSet/>
      <dgm:spPr/>
      <dgm:t>
        <a:bodyPr/>
        <a:lstStyle/>
        <a:p>
          <a:endParaRPr lang="es-CL"/>
        </a:p>
      </dgm:t>
    </dgm:pt>
    <dgm:pt modelId="{1AAD240D-2386-40BF-9DD3-ED9ED9985995}">
      <dgm:prSet custT="1"/>
      <dgm:spPr/>
      <dgm:t>
        <a:bodyPr/>
        <a:lstStyle/>
        <a:p>
          <a:r>
            <a:rPr lang="es-CL" sz="2000" noProof="0" dirty="0"/>
            <a:t>Principales desafíos</a:t>
          </a:r>
        </a:p>
      </dgm:t>
    </dgm:pt>
    <dgm:pt modelId="{9DEF33BC-0668-4F1A-AA9D-5C2496CEC59A}" type="parTrans" cxnId="{D0208F43-44F5-4B3D-82F0-8C77D00CE9CB}">
      <dgm:prSet/>
      <dgm:spPr/>
      <dgm:t>
        <a:bodyPr/>
        <a:lstStyle/>
        <a:p>
          <a:endParaRPr lang="es-CL"/>
        </a:p>
      </dgm:t>
    </dgm:pt>
    <dgm:pt modelId="{60FA109B-54B6-4323-9711-D60EDC911FBB}" type="sibTrans" cxnId="{D0208F43-44F5-4B3D-82F0-8C77D00CE9CB}">
      <dgm:prSet/>
      <dgm:spPr/>
      <dgm:t>
        <a:bodyPr/>
        <a:lstStyle/>
        <a:p>
          <a:endParaRPr lang="es-CL"/>
        </a:p>
      </dgm:t>
    </dgm:pt>
    <dgm:pt modelId="{FD31F0D9-8C7A-43F2-B405-004145763C40}" type="pres">
      <dgm:prSet presAssocID="{DE09D8DB-B309-4C50-99EA-731E20C450D8}" presName="linear" presStyleCnt="0">
        <dgm:presLayoutVars>
          <dgm:animLvl val="lvl"/>
          <dgm:resizeHandles val="exact"/>
        </dgm:presLayoutVars>
      </dgm:prSet>
      <dgm:spPr/>
    </dgm:pt>
    <dgm:pt modelId="{57483743-6F2D-4D4A-8D26-DEC50AD756E8}" type="pres">
      <dgm:prSet presAssocID="{6AF4E102-4184-4376-B765-31CAC140379C}" presName="parentText" presStyleLbl="node1" presStyleIdx="0" presStyleCnt="4">
        <dgm:presLayoutVars>
          <dgm:chMax val="0"/>
          <dgm:bulletEnabled val="1"/>
        </dgm:presLayoutVars>
      </dgm:prSet>
      <dgm:spPr/>
    </dgm:pt>
    <dgm:pt modelId="{CEE335DD-73C1-4345-9D02-06F790A06906}" type="pres">
      <dgm:prSet presAssocID="{9B997DE3-AD39-4D34-8FD6-DB238763CC6D}" presName="spacer" presStyleCnt="0"/>
      <dgm:spPr/>
    </dgm:pt>
    <dgm:pt modelId="{508CC5AC-9228-42E9-A8A5-16E897CC161E}" type="pres">
      <dgm:prSet presAssocID="{47C09078-B098-4D0C-A7CB-36820B9D6FD8}" presName="parentText" presStyleLbl="node1" presStyleIdx="1" presStyleCnt="4">
        <dgm:presLayoutVars>
          <dgm:chMax val="0"/>
          <dgm:bulletEnabled val="1"/>
        </dgm:presLayoutVars>
      </dgm:prSet>
      <dgm:spPr/>
    </dgm:pt>
    <dgm:pt modelId="{5DCBB76B-EBC2-42F2-80A7-B263FEF97824}" type="pres">
      <dgm:prSet presAssocID="{F8545AFA-D0FA-4C2F-AE68-F54FE01BAB0B}" presName="spacer" presStyleCnt="0"/>
      <dgm:spPr/>
    </dgm:pt>
    <dgm:pt modelId="{B8029777-846A-4CCF-B1A7-F1434CFAD2B2}" type="pres">
      <dgm:prSet presAssocID="{788C802D-5BE0-439C-A722-26232744178E}" presName="parentText" presStyleLbl="node1" presStyleIdx="2" presStyleCnt="4">
        <dgm:presLayoutVars>
          <dgm:chMax val="0"/>
          <dgm:bulletEnabled val="1"/>
        </dgm:presLayoutVars>
      </dgm:prSet>
      <dgm:spPr/>
    </dgm:pt>
    <dgm:pt modelId="{1D2BDCA1-27EE-412E-B876-7FF8C86D4D64}" type="pres">
      <dgm:prSet presAssocID="{A0DBCB06-4277-4E9C-AFA1-6E1CD4F24757}" presName="spacer" presStyleCnt="0"/>
      <dgm:spPr/>
    </dgm:pt>
    <dgm:pt modelId="{C1BE408C-85FA-4636-947C-CBD3A194A972}" type="pres">
      <dgm:prSet presAssocID="{1AAD240D-2386-40BF-9DD3-ED9ED9985995}" presName="parentText" presStyleLbl="node1" presStyleIdx="3" presStyleCnt="4">
        <dgm:presLayoutVars>
          <dgm:chMax val="0"/>
          <dgm:bulletEnabled val="1"/>
        </dgm:presLayoutVars>
      </dgm:prSet>
      <dgm:spPr/>
    </dgm:pt>
  </dgm:ptLst>
  <dgm:cxnLst>
    <dgm:cxn modelId="{C1A9AF2A-CA8C-41F8-B2B0-439417C2E69F}" srcId="{DE09D8DB-B309-4C50-99EA-731E20C450D8}" destId="{788C802D-5BE0-439C-A722-26232744178E}" srcOrd="2" destOrd="0" parTransId="{F580E963-1F95-4B7A-B7D2-9DD795377804}" sibTransId="{A0DBCB06-4277-4E9C-AFA1-6E1CD4F24757}"/>
    <dgm:cxn modelId="{6F23B63F-4209-4C71-B554-131314F3C8BF}" srcId="{DE09D8DB-B309-4C50-99EA-731E20C450D8}" destId="{6AF4E102-4184-4376-B765-31CAC140379C}" srcOrd="0" destOrd="0" parTransId="{01512D60-D81E-4886-9865-297DCC7EB2BD}" sibTransId="{9B997DE3-AD39-4D34-8FD6-DB238763CC6D}"/>
    <dgm:cxn modelId="{0594BC5E-25F1-445C-B6F1-6B8FDB7706A8}" type="presOf" srcId="{6AF4E102-4184-4376-B765-31CAC140379C}" destId="{57483743-6F2D-4D4A-8D26-DEC50AD756E8}" srcOrd="0" destOrd="0" presId="urn:microsoft.com/office/officeart/2005/8/layout/vList2"/>
    <dgm:cxn modelId="{D0208F43-44F5-4B3D-82F0-8C77D00CE9CB}" srcId="{DE09D8DB-B309-4C50-99EA-731E20C450D8}" destId="{1AAD240D-2386-40BF-9DD3-ED9ED9985995}" srcOrd="3" destOrd="0" parTransId="{9DEF33BC-0668-4F1A-AA9D-5C2496CEC59A}" sibTransId="{60FA109B-54B6-4323-9711-D60EDC911FBB}"/>
    <dgm:cxn modelId="{CF463A76-1BCF-4354-BF66-1ABD9A1ACCAC}" type="presOf" srcId="{DE09D8DB-B309-4C50-99EA-731E20C450D8}" destId="{FD31F0D9-8C7A-43F2-B405-004145763C40}" srcOrd="0" destOrd="0" presId="urn:microsoft.com/office/officeart/2005/8/layout/vList2"/>
    <dgm:cxn modelId="{AE24C589-9676-4315-A4D4-C7C4DD817EEE}" srcId="{DE09D8DB-B309-4C50-99EA-731E20C450D8}" destId="{47C09078-B098-4D0C-A7CB-36820B9D6FD8}" srcOrd="1" destOrd="0" parTransId="{0AFBB5AF-3175-41E0-9237-7A00EF66CB48}" sibTransId="{F8545AFA-D0FA-4C2F-AE68-F54FE01BAB0B}"/>
    <dgm:cxn modelId="{7DD546A1-C86C-47C3-A2B3-4213A13127FB}" type="presOf" srcId="{788C802D-5BE0-439C-A722-26232744178E}" destId="{B8029777-846A-4CCF-B1A7-F1434CFAD2B2}" srcOrd="0" destOrd="0" presId="urn:microsoft.com/office/officeart/2005/8/layout/vList2"/>
    <dgm:cxn modelId="{6DE2DFA6-5E5A-4160-9494-DA2B86D11D53}" type="presOf" srcId="{47C09078-B098-4D0C-A7CB-36820B9D6FD8}" destId="{508CC5AC-9228-42E9-A8A5-16E897CC161E}" srcOrd="0" destOrd="0" presId="urn:microsoft.com/office/officeart/2005/8/layout/vList2"/>
    <dgm:cxn modelId="{24DCC0C2-6D77-45A0-9905-AA4A53F51B27}" type="presOf" srcId="{1AAD240D-2386-40BF-9DD3-ED9ED9985995}" destId="{C1BE408C-85FA-4636-947C-CBD3A194A972}" srcOrd="0" destOrd="0" presId="urn:microsoft.com/office/officeart/2005/8/layout/vList2"/>
    <dgm:cxn modelId="{FEA50632-CC8E-4FAF-B13F-B0786A847396}" type="presParOf" srcId="{FD31F0D9-8C7A-43F2-B405-004145763C40}" destId="{57483743-6F2D-4D4A-8D26-DEC50AD756E8}" srcOrd="0" destOrd="0" presId="urn:microsoft.com/office/officeart/2005/8/layout/vList2"/>
    <dgm:cxn modelId="{2DC0512C-BAD6-4BC6-90DA-25D12AB1A897}" type="presParOf" srcId="{FD31F0D9-8C7A-43F2-B405-004145763C40}" destId="{CEE335DD-73C1-4345-9D02-06F790A06906}" srcOrd="1" destOrd="0" presId="urn:microsoft.com/office/officeart/2005/8/layout/vList2"/>
    <dgm:cxn modelId="{654288BE-9D55-4D43-BBA2-EF1C4C5113B0}" type="presParOf" srcId="{FD31F0D9-8C7A-43F2-B405-004145763C40}" destId="{508CC5AC-9228-42E9-A8A5-16E897CC161E}" srcOrd="2" destOrd="0" presId="urn:microsoft.com/office/officeart/2005/8/layout/vList2"/>
    <dgm:cxn modelId="{819EA313-FC9F-4ED7-8E9A-028DA005DC15}" type="presParOf" srcId="{FD31F0D9-8C7A-43F2-B405-004145763C40}" destId="{5DCBB76B-EBC2-42F2-80A7-B263FEF97824}" srcOrd="3" destOrd="0" presId="urn:microsoft.com/office/officeart/2005/8/layout/vList2"/>
    <dgm:cxn modelId="{F03BF54A-469D-4DFD-8187-939AFF1F5E65}" type="presParOf" srcId="{FD31F0D9-8C7A-43F2-B405-004145763C40}" destId="{B8029777-846A-4CCF-B1A7-F1434CFAD2B2}" srcOrd="4" destOrd="0" presId="urn:microsoft.com/office/officeart/2005/8/layout/vList2"/>
    <dgm:cxn modelId="{220C290C-6399-44E7-9B82-7A75E974DD96}" type="presParOf" srcId="{FD31F0D9-8C7A-43F2-B405-004145763C40}" destId="{1D2BDCA1-27EE-412E-B876-7FF8C86D4D64}" srcOrd="5" destOrd="0" presId="urn:microsoft.com/office/officeart/2005/8/layout/vList2"/>
    <dgm:cxn modelId="{0FC543B9-C6F5-42BA-9032-2463E5A082EA}" type="presParOf" srcId="{FD31F0D9-8C7A-43F2-B405-004145763C40}" destId="{C1BE408C-85FA-4636-947C-CBD3A194A972}"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45C0D26-1326-43A4-84A5-32984303F0A7}"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s-CL"/>
        </a:p>
      </dgm:t>
    </dgm:pt>
    <dgm:pt modelId="{FAD39F0C-9108-4C52-BCC7-D8943D55A3E0}">
      <dgm:prSet phldrT="[Texto]" phldr="0"/>
      <dgm:spPr/>
      <dgm:t>
        <a:bodyPr/>
        <a:lstStyle/>
        <a:p>
          <a:r>
            <a:rPr lang="es-MX" dirty="0"/>
            <a:t>Suficiencia</a:t>
          </a:r>
          <a:endParaRPr lang="es-CL" dirty="0"/>
        </a:p>
      </dgm:t>
    </dgm:pt>
    <dgm:pt modelId="{1A1E413A-7FAF-42C5-84B2-F97D3121CFCD}" type="parTrans" cxnId="{A02F5D5E-DD22-4D3F-B0BC-1D25C9BED5A7}">
      <dgm:prSet/>
      <dgm:spPr/>
      <dgm:t>
        <a:bodyPr/>
        <a:lstStyle/>
        <a:p>
          <a:endParaRPr lang="es-CL"/>
        </a:p>
      </dgm:t>
    </dgm:pt>
    <dgm:pt modelId="{C2FB18E7-C1C8-4702-96FF-C73104E423F2}" type="sibTrans" cxnId="{A02F5D5E-DD22-4D3F-B0BC-1D25C9BED5A7}">
      <dgm:prSet/>
      <dgm:spPr/>
      <dgm:t>
        <a:bodyPr/>
        <a:lstStyle/>
        <a:p>
          <a:endParaRPr lang="es-CL"/>
        </a:p>
      </dgm:t>
    </dgm:pt>
    <dgm:pt modelId="{E9217A7E-8454-4BE6-B871-5FE25DB6B60C}">
      <dgm:prSet phldrT="[Texto]" phldr="0"/>
      <dgm:spPr/>
      <dgm:t>
        <a:bodyPr/>
        <a:lstStyle/>
        <a:p>
          <a:r>
            <a:rPr lang="es-MX" dirty="0"/>
            <a:t>Seguridad</a:t>
          </a:r>
          <a:endParaRPr lang="es-CL" dirty="0"/>
        </a:p>
      </dgm:t>
    </dgm:pt>
    <dgm:pt modelId="{C52B7BE7-CD45-48B7-9393-DB427DFED0FC}" type="parTrans" cxnId="{0EA14CA6-025B-45D9-8E00-83B1BEA829FC}">
      <dgm:prSet/>
      <dgm:spPr/>
      <dgm:t>
        <a:bodyPr/>
        <a:lstStyle/>
        <a:p>
          <a:endParaRPr lang="es-CL"/>
        </a:p>
      </dgm:t>
    </dgm:pt>
    <dgm:pt modelId="{30CB2A55-3179-4E5C-AB91-E9A0551CA973}" type="sibTrans" cxnId="{0EA14CA6-025B-45D9-8E00-83B1BEA829FC}">
      <dgm:prSet/>
      <dgm:spPr/>
      <dgm:t>
        <a:bodyPr/>
        <a:lstStyle/>
        <a:p>
          <a:endParaRPr lang="es-CL"/>
        </a:p>
      </dgm:t>
    </dgm:pt>
    <dgm:pt modelId="{B24C95A5-F203-4EA3-BD1D-C779E90FD14D}">
      <dgm:prSet phldrT="[Texto]" phldr="0"/>
      <dgm:spPr/>
      <dgm:t>
        <a:bodyPr/>
        <a:lstStyle/>
        <a:p>
          <a:r>
            <a:rPr lang="es-MX" dirty="0"/>
            <a:t>Acceso Abierto</a:t>
          </a:r>
          <a:endParaRPr lang="es-CL" dirty="0"/>
        </a:p>
      </dgm:t>
    </dgm:pt>
    <dgm:pt modelId="{504AA445-7305-4B82-8370-8007C392FAC5}" type="parTrans" cxnId="{8BB954C3-D252-498E-8FBE-CB5D6723C0FB}">
      <dgm:prSet/>
      <dgm:spPr/>
      <dgm:t>
        <a:bodyPr/>
        <a:lstStyle/>
        <a:p>
          <a:endParaRPr lang="es-CL"/>
        </a:p>
      </dgm:t>
    </dgm:pt>
    <dgm:pt modelId="{1162F25B-EEAC-433A-8F14-CFB07EF8E542}" type="sibTrans" cxnId="{8BB954C3-D252-498E-8FBE-CB5D6723C0FB}">
      <dgm:prSet/>
      <dgm:spPr/>
      <dgm:t>
        <a:bodyPr/>
        <a:lstStyle/>
        <a:p>
          <a:endParaRPr lang="es-CL"/>
        </a:p>
      </dgm:t>
    </dgm:pt>
    <dgm:pt modelId="{5C64EA37-42AB-4C46-9A6D-CE272EA65B13}">
      <dgm:prSet phldrT="[Texto]" phldr="0"/>
      <dgm:spPr/>
      <dgm:t>
        <a:bodyPr/>
        <a:lstStyle/>
        <a:p>
          <a:r>
            <a:rPr lang="es-MX"/>
            <a:t>Eficiencia económica</a:t>
          </a:r>
          <a:endParaRPr lang="es-CL" dirty="0"/>
        </a:p>
      </dgm:t>
    </dgm:pt>
    <dgm:pt modelId="{E9504E8A-9D01-4748-8EE0-C5252774196E}" type="parTrans" cxnId="{A49CDF28-7091-4701-AD96-D80106D2019B}">
      <dgm:prSet/>
      <dgm:spPr/>
      <dgm:t>
        <a:bodyPr/>
        <a:lstStyle/>
        <a:p>
          <a:endParaRPr lang="es-CL"/>
        </a:p>
      </dgm:t>
    </dgm:pt>
    <dgm:pt modelId="{B9FCC6CC-0BC9-41FB-9097-D1C15DA7149B}" type="sibTrans" cxnId="{A49CDF28-7091-4701-AD96-D80106D2019B}">
      <dgm:prSet/>
      <dgm:spPr/>
      <dgm:t>
        <a:bodyPr/>
        <a:lstStyle/>
        <a:p>
          <a:endParaRPr lang="es-CL"/>
        </a:p>
      </dgm:t>
    </dgm:pt>
    <dgm:pt modelId="{C333D2D7-177F-4431-92F3-4E4402930289}" type="pres">
      <dgm:prSet presAssocID="{045C0D26-1326-43A4-84A5-32984303F0A7}" presName="diagram" presStyleCnt="0">
        <dgm:presLayoutVars>
          <dgm:dir/>
          <dgm:resizeHandles val="exact"/>
        </dgm:presLayoutVars>
      </dgm:prSet>
      <dgm:spPr/>
    </dgm:pt>
    <dgm:pt modelId="{7FE223C9-9789-4206-9473-D7ACF351821F}" type="pres">
      <dgm:prSet presAssocID="{FAD39F0C-9108-4C52-BCC7-D8943D55A3E0}" presName="node" presStyleLbl="node1" presStyleIdx="0" presStyleCnt="4">
        <dgm:presLayoutVars>
          <dgm:bulletEnabled val="1"/>
        </dgm:presLayoutVars>
      </dgm:prSet>
      <dgm:spPr/>
    </dgm:pt>
    <dgm:pt modelId="{1DFA8057-B7C8-4993-B9B9-1004EAE79A2B}" type="pres">
      <dgm:prSet presAssocID="{C2FB18E7-C1C8-4702-96FF-C73104E423F2}" presName="sibTrans" presStyleCnt="0"/>
      <dgm:spPr/>
    </dgm:pt>
    <dgm:pt modelId="{274FD15A-2FEF-43E0-BF36-047179C81C49}" type="pres">
      <dgm:prSet presAssocID="{E9217A7E-8454-4BE6-B871-5FE25DB6B60C}" presName="node" presStyleLbl="node1" presStyleIdx="1" presStyleCnt="4">
        <dgm:presLayoutVars>
          <dgm:bulletEnabled val="1"/>
        </dgm:presLayoutVars>
      </dgm:prSet>
      <dgm:spPr/>
    </dgm:pt>
    <dgm:pt modelId="{0190A0FA-D606-4040-B671-F926EAF8AC31}" type="pres">
      <dgm:prSet presAssocID="{30CB2A55-3179-4E5C-AB91-E9A0551CA973}" presName="sibTrans" presStyleCnt="0"/>
      <dgm:spPr/>
    </dgm:pt>
    <dgm:pt modelId="{AD08479E-A72B-46D5-AAF7-20919EDBB3CF}" type="pres">
      <dgm:prSet presAssocID="{B24C95A5-F203-4EA3-BD1D-C779E90FD14D}" presName="node" presStyleLbl="node1" presStyleIdx="2" presStyleCnt="4">
        <dgm:presLayoutVars>
          <dgm:bulletEnabled val="1"/>
        </dgm:presLayoutVars>
      </dgm:prSet>
      <dgm:spPr/>
    </dgm:pt>
    <dgm:pt modelId="{F3F70BF3-9F00-483B-B467-DD5A4C7313A9}" type="pres">
      <dgm:prSet presAssocID="{1162F25B-EEAC-433A-8F14-CFB07EF8E542}" presName="sibTrans" presStyleCnt="0"/>
      <dgm:spPr/>
    </dgm:pt>
    <dgm:pt modelId="{AD12CAA5-3900-48E7-85A2-BF326EC7989D}" type="pres">
      <dgm:prSet presAssocID="{5C64EA37-42AB-4C46-9A6D-CE272EA65B13}" presName="node" presStyleLbl="node1" presStyleIdx="3" presStyleCnt="4">
        <dgm:presLayoutVars>
          <dgm:bulletEnabled val="1"/>
        </dgm:presLayoutVars>
      </dgm:prSet>
      <dgm:spPr/>
    </dgm:pt>
  </dgm:ptLst>
  <dgm:cxnLst>
    <dgm:cxn modelId="{1B808511-3F8A-49C4-9882-EEB0D95A7096}" type="presOf" srcId="{E9217A7E-8454-4BE6-B871-5FE25DB6B60C}" destId="{274FD15A-2FEF-43E0-BF36-047179C81C49}" srcOrd="0" destOrd="0" presId="urn:microsoft.com/office/officeart/2005/8/layout/default"/>
    <dgm:cxn modelId="{6284A522-A23F-4A59-A0BC-BAE1978F1E65}" type="presOf" srcId="{FAD39F0C-9108-4C52-BCC7-D8943D55A3E0}" destId="{7FE223C9-9789-4206-9473-D7ACF351821F}" srcOrd="0" destOrd="0" presId="urn:microsoft.com/office/officeart/2005/8/layout/default"/>
    <dgm:cxn modelId="{A49CDF28-7091-4701-AD96-D80106D2019B}" srcId="{045C0D26-1326-43A4-84A5-32984303F0A7}" destId="{5C64EA37-42AB-4C46-9A6D-CE272EA65B13}" srcOrd="3" destOrd="0" parTransId="{E9504E8A-9D01-4748-8EE0-C5252774196E}" sibTransId="{B9FCC6CC-0BC9-41FB-9097-D1C15DA7149B}"/>
    <dgm:cxn modelId="{D215F83B-1D47-41A9-89D7-6D7AC012B3BB}" type="presOf" srcId="{5C64EA37-42AB-4C46-9A6D-CE272EA65B13}" destId="{AD12CAA5-3900-48E7-85A2-BF326EC7989D}" srcOrd="0" destOrd="0" presId="urn:microsoft.com/office/officeart/2005/8/layout/default"/>
    <dgm:cxn modelId="{FAFF7A3E-886E-4529-B7C2-29A6A6724659}" type="presOf" srcId="{B24C95A5-F203-4EA3-BD1D-C779E90FD14D}" destId="{AD08479E-A72B-46D5-AAF7-20919EDBB3CF}" srcOrd="0" destOrd="0" presId="urn:microsoft.com/office/officeart/2005/8/layout/default"/>
    <dgm:cxn modelId="{A02F5D5E-DD22-4D3F-B0BC-1D25C9BED5A7}" srcId="{045C0D26-1326-43A4-84A5-32984303F0A7}" destId="{FAD39F0C-9108-4C52-BCC7-D8943D55A3E0}" srcOrd="0" destOrd="0" parTransId="{1A1E413A-7FAF-42C5-84B2-F97D3121CFCD}" sibTransId="{C2FB18E7-C1C8-4702-96FF-C73104E423F2}"/>
    <dgm:cxn modelId="{A7D5DD8F-F11B-4653-B742-D71F584975E8}" type="presOf" srcId="{045C0D26-1326-43A4-84A5-32984303F0A7}" destId="{C333D2D7-177F-4431-92F3-4E4402930289}" srcOrd="0" destOrd="0" presId="urn:microsoft.com/office/officeart/2005/8/layout/default"/>
    <dgm:cxn modelId="{0EA14CA6-025B-45D9-8E00-83B1BEA829FC}" srcId="{045C0D26-1326-43A4-84A5-32984303F0A7}" destId="{E9217A7E-8454-4BE6-B871-5FE25DB6B60C}" srcOrd="1" destOrd="0" parTransId="{C52B7BE7-CD45-48B7-9393-DB427DFED0FC}" sibTransId="{30CB2A55-3179-4E5C-AB91-E9A0551CA973}"/>
    <dgm:cxn modelId="{8BB954C3-D252-498E-8FBE-CB5D6723C0FB}" srcId="{045C0D26-1326-43A4-84A5-32984303F0A7}" destId="{B24C95A5-F203-4EA3-BD1D-C779E90FD14D}" srcOrd="2" destOrd="0" parTransId="{504AA445-7305-4B82-8370-8007C392FAC5}" sibTransId="{1162F25B-EEAC-433A-8F14-CFB07EF8E542}"/>
    <dgm:cxn modelId="{44586851-E596-4BF4-8D06-CF85384FDF83}" type="presParOf" srcId="{C333D2D7-177F-4431-92F3-4E4402930289}" destId="{7FE223C9-9789-4206-9473-D7ACF351821F}" srcOrd="0" destOrd="0" presId="urn:microsoft.com/office/officeart/2005/8/layout/default"/>
    <dgm:cxn modelId="{5F27BE3A-2DBE-47D7-B672-7A0A10ECF400}" type="presParOf" srcId="{C333D2D7-177F-4431-92F3-4E4402930289}" destId="{1DFA8057-B7C8-4993-B9B9-1004EAE79A2B}" srcOrd="1" destOrd="0" presId="urn:microsoft.com/office/officeart/2005/8/layout/default"/>
    <dgm:cxn modelId="{46D61CCF-75D8-4FBE-994F-54F245D25650}" type="presParOf" srcId="{C333D2D7-177F-4431-92F3-4E4402930289}" destId="{274FD15A-2FEF-43E0-BF36-047179C81C49}" srcOrd="2" destOrd="0" presId="urn:microsoft.com/office/officeart/2005/8/layout/default"/>
    <dgm:cxn modelId="{42C18274-E23D-40CE-857A-4B0B9A1D5F1C}" type="presParOf" srcId="{C333D2D7-177F-4431-92F3-4E4402930289}" destId="{0190A0FA-D606-4040-B671-F926EAF8AC31}" srcOrd="3" destOrd="0" presId="urn:microsoft.com/office/officeart/2005/8/layout/default"/>
    <dgm:cxn modelId="{D26CBD09-8307-4852-980C-BF907B719746}" type="presParOf" srcId="{C333D2D7-177F-4431-92F3-4E4402930289}" destId="{AD08479E-A72B-46D5-AAF7-20919EDBB3CF}" srcOrd="4" destOrd="0" presId="urn:microsoft.com/office/officeart/2005/8/layout/default"/>
    <dgm:cxn modelId="{55EC007A-96B3-4792-AC62-CE021D1962B3}" type="presParOf" srcId="{C333D2D7-177F-4431-92F3-4E4402930289}" destId="{F3F70BF3-9F00-483B-B467-DD5A4C7313A9}" srcOrd="5" destOrd="0" presId="urn:microsoft.com/office/officeart/2005/8/layout/default"/>
    <dgm:cxn modelId="{F4626EE8-B673-4DDA-AD06-84CD29192D54}" type="presParOf" srcId="{C333D2D7-177F-4431-92F3-4E4402930289}" destId="{AD12CAA5-3900-48E7-85A2-BF326EC7989D}" srcOrd="6"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8333915-9547-4548-88BA-B2F5BCB8EE25}" type="doc">
      <dgm:prSet loTypeId="urn:microsoft.com/office/officeart/2005/8/layout/radial6" loCatId="relationship" qsTypeId="urn:microsoft.com/office/officeart/2005/8/quickstyle/simple1" qsCatId="simple" csTypeId="urn:microsoft.com/office/officeart/2005/8/colors/accent4_2" csCatId="accent4" phldr="1"/>
      <dgm:spPr/>
      <dgm:t>
        <a:bodyPr/>
        <a:lstStyle/>
        <a:p>
          <a:endParaRPr lang="es-CL"/>
        </a:p>
      </dgm:t>
    </dgm:pt>
    <dgm:pt modelId="{51E74556-9B74-4C56-A3FE-D5847EFA1C24}">
      <dgm:prSet phldrT="[Texto]" phldr="0"/>
      <dgm:spPr/>
      <dgm:t>
        <a:bodyPr/>
        <a:lstStyle/>
        <a:p>
          <a:r>
            <a:rPr lang="es-MX" dirty="0"/>
            <a:t>Obras de Transmisión</a:t>
          </a:r>
          <a:endParaRPr lang="es-CL" dirty="0"/>
        </a:p>
      </dgm:t>
    </dgm:pt>
    <dgm:pt modelId="{8A6D13F8-5643-44ED-A7EB-74CA4DC219B3}" type="parTrans" cxnId="{16EE83DB-D5F2-4067-9D78-83E477A3725F}">
      <dgm:prSet/>
      <dgm:spPr/>
      <dgm:t>
        <a:bodyPr/>
        <a:lstStyle/>
        <a:p>
          <a:endParaRPr lang="es-CL"/>
        </a:p>
      </dgm:t>
    </dgm:pt>
    <dgm:pt modelId="{2385605A-3E07-40BC-A139-B61E5D8B1058}" type="sibTrans" cxnId="{16EE83DB-D5F2-4067-9D78-83E477A3725F}">
      <dgm:prSet/>
      <dgm:spPr/>
      <dgm:t>
        <a:bodyPr/>
        <a:lstStyle/>
        <a:p>
          <a:endParaRPr lang="es-CL"/>
        </a:p>
      </dgm:t>
    </dgm:pt>
    <dgm:pt modelId="{D3EF16F2-33A2-40EA-9052-548009A58A90}">
      <dgm:prSet phldrT="[Texto]" phldr="0"/>
      <dgm:spPr/>
      <dgm:t>
        <a:bodyPr/>
        <a:lstStyle/>
        <a:p>
          <a:r>
            <a:rPr lang="es-MX" dirty="0"/>
            <a:t>Planes anuales de expansión </a:t>
          </a:r>
          <a:endParaRPr lang="es-CL" dirty="0"/>
        </a:p>
      </dgm:t>
    </dgm:pt>
    <dgm:pt modelId="{21EDC43A-9767-4F6B-9BFC-DBB55C85D4FC}" type="parTrans" cxnId="{D3534AC3-130B-49B3-9C05-B6252D5A90AB}">
      <dgm:prSet/>
      <dgm:spPr/>
      <dgm:t>
        <a:bodyPr/>
        <a:lstStyle/>
        <a:p>
          <a:endParaRPr lang="es-CL"/>
        </a:p>
      </dgm:t>
    </dgm:pt>
    <dgm:pt modelId="{DD853009-C971-4F6C-A8F5-039FCEECA696}" type="sibTrans" cxnId="{D3534AC3-130B-49B3-9C05-B6252D5A90AB}">
      <dgm:prSet/>
      <dgm:spPr/>
      <dgm:t>
        <a:bodyPr/>
        <a:lstStyle/>
        <a:p>
          <a:endParaRPr lang="es-CL"/>
        </a:p>
      </dgm:t>
    </dgm:pt>
    <dgm:pt modelId="{A9762138-418D-4A0D-A49E-FD4BC360E93E}">
      <dgm:prSet phldrT="[Texto]" phldr="0"/>
      <dgm:spPr/>
      <dgm:t>
        <a:bodyPr/>
        <a:lstStyle/>
        <a:p>
          <a:r>
            <a:rPr lang="es-MX" dirty="0"/>
            <a:t>Obras necesarias y urgentes (art. 91° bis)</a:t>
          </a:r>
          <a:endParaRPr lang="es-CL" dirty="0"/>
        </a:p>
      </dgm:t>
    </dgm:pt>
    <dgm:pt modelId="{758AAF35-D565-40CC-8464-65086ACB93E7}" type="parTrans" cxnId="{891B5818-8780-48BD-9A33-21D4F0DDF44E}">
      <dgm:prSet/>
      <dgm:spPr/>
      <dgm:t>
        <a:bodyPr/>
        <a:lstStyle/>
        <a:p>
          <a:endParaRPr lang="es-CL"/>
        </a:p>
      </dgm:t>
    </dgm:pt>
    <dgm:pt modelId="{ED2FF90F-597E-4ED3-B6DE-FD2125BE1274}" type="sibTrans" cxnId="{891B5818-8780-48BD-9A33-21D4F0DDF44E}">
      <dgm:prSet/>
      <dgm:spPr/>
      <dgm:t>
        <a:bodyPr/>
        <a:lstStyle/>
        <a:p>
          <a:endParaRPr lang="es-CL"/>
        </a:p>
      </dgm:t>
    </dgm:pt>
    <dgm:pt modelId="{10835533-3D38-4479-9B1C-4AD68D77BDE8}">
      <dgm:prSet phldrT="[Texto]" phldr="0"/>
      <dgm:spPr/>
      <dgm:t>
        <a:bodyPr/>
        <a:lstStyle/>
        <a:p>
          <a:r>
            <a:rPr lang="es-MX" dirty="0"/>
            <a:t>Modificaciones Relevantes (art. 72°-18)</a:t>
          </a:r>
          <a:endParaRPr lang="es-CL" dirty="0"/>
        </a:p>
      </dgm:t>
    </dgm:pt>
    <dgm:pt modelId="{5BB9FC4F-4B91-4C7A-A491-D1811CCE51DB}" type="parTrans" cxnId="{330A21D7-E141-4B40-8BD5-587AD5F8DFB8}">
      <dgm:prSet/>
      <dgm:spPr/>
      <dgm:t>
        <a:bodyPr/>
        <a:lstStyle/>
        <a:p>
          <a:endParaRPr lang="es-CL"/>
        </a:p>
      </dgm:t>
    </dgm:pt>
    <dgm:pt modelId="{24AB4DAD-3060-49B7-B86B-55772281BA5B}" type="sibTrans" cxnId="{330A21D7-E141-4B40-8BD5-587AD5F8DFB8}">
      <dgm:prSet/>
      <dgm:spPr/>
      <dgm:t>
        <a:bodyPr/>
        <a:lstStyle/>
        <a:p>
          <a:endParaRPr lang="es-CL"/>
        </a:p>
      </dgm:t>
    </dgm:pt>
    <dgm:pt modelId="{A5BD8E59-CF62-4960-93E9-DFFEC59A48A5}">
      <dgm:prSet phldrT="[Texto]" phldr="0"/>
      <dgm:spPr/>
      <dgm:t>
        <a:bodyPr/>
        <a:lstStyle/>
        <a:p>
          <a:r>
            <a:rPr lang="es-MX" dirty="0"/>
            <a:t>Obras urgentes (incisos 2° y 3° art. 102)</a:t>
          </a:r>
          <a:endParaRPr lang="es-CL" dirty="0"/>
        </a:p>
      </dgm:t>
    </dgm:pt>
    <dgm:pt modelId="{543C7CB7-644E-492F-86ED-2E166DF9BBD2}" type="parTrans" cxnId="{E434D9FE-9B90-4B2E-855F-BA93850EB492}">
      <dgm:prSet/>
      <dgm:spPr/>
      <dgm:t>
        <a:bodyPr/>
        <a:lstStyle/>
        <a:p>
          <a:endParaRPr lang="es-CL"/>
        </a:p>
      </dgm:t>
    </dgm:pt>
    <dgm:pt modelId="{D1CC4F44-57EB-4D19-98F2-2C2BD620CCAF}" type="sibTrans" cxnId="{E434D9FE-9B90-4B2E-855F-BA93850EB492}">
      <dgm:prSet/>
      <dgm:spPr/>
      <dgm:t>
        <a:bodyPr/>
        <a:lstStyle/>
        <a:p>
          <a:endParaRPr lang="es-CL"/>
        </a:p>
      </dgm:t>
    </dgm:pt>
    <dgm:pt modelId="{309DA94D-A82E-4D6E-AE0D-F0ADA686A03E}">
      <dgm:prSet phldrT="[Texto]" phldr="0"/>
      <dgm:spPr/>
      <dgm:t>
        <a:bodyPr/>
        <a:lstStyle/>
        <a:p>
          <a:r>
            <a:rPr lang="es-MX"/>
            <a:t>Otros</a:t>
          </a:r>
          <a:endParaRPr lang="es-CL" dirty="0"/>
        </a:p>
      </dgm:t>
    </dgm:pt>
    <dgm:pt modelId="{9228D8D0-63B0-4194-8551-B6C21B76F6EA}" type="parTrans" cxnId="{10C73022-B0AC-4F96-8615-500C3D3C5B28}">
      <dgm:prSet/>
      <dgm:spPr/>
      <dgm:t>
        <a:bodyPr/>
        <a:lstStyle/>
        <a:p>
          <a:endParaRPr lang="es-CL"/>
        </a:p>
      </dgm:t>
    </dgm:pt>
    <dgm:pt modelId="{61897FD6-9699-4712-A291-0536FCA81CFD}" type="sibTrans" cxnId="{10C73022-B0AC-4F96-8615-500C3D3C5B28}">
      <dgm:prSet/>
      <dgm:spPr/>
      <dgm:t>
        <a:bodyPr/>
        <a:lstStyle/>
        <a:p>
          <a:endParaRPr lang="es-CL"/>
        </a:p>
      </dgm:t>
    </dgm:pt>
    <dgm:pt modelId="{113C62A1-BD96-4596-9F78-0E6B00C067AF}" type="pres">
      <dgm:prSet presAssocID="{08333915-9547-4548-88BA-B2F5BCB8EE25}" presName="Name0" presStyleCnt="0">
        <dgm:presLayoutVars>
          <dgm:chMax val="1"/>
          <dgm:dir/>
          <dgm:animLvl val="ctr"/>
          <dgm:resizeHandles val="exact"/>
        </dgm:presLayoutVars>
      </dgm:prSet>
      <dgm:spPr/>
    </dgm:pt>
    <dgm:pt modelId="{F61FE2D2-7359-4CF7-AED1-818FFDC61A30}" type="pres">
      <dgm:prSet presAssocID="{51E74556-9B74-4C56-A3FE-D5847EFA1C24}" presName="centerShape" presStyleLbl="node0" presStyleIdx="0" presStyleCnt="1"/>
      <dgm:spPr/>
    </dgm:pt>
    <dgm:pt modelId="{4425A55B-19DC-45BC-9C1F-0C97B93F8148}" type="pres">
      <dgm:prSet presAssocID="{D3EF16F2-33A2-40EA-9052-548009A58A90}" presName="node" presStyleLbl="node1" presStyleIdx="0" presStyleCnt="5">
        <dgm:presLayoutVars>
          <dgm:bulletEnabled val="1"/>
        </dgm:presLayoutVars>
      </dgm:prSet>
      <dgm:spPr/>
    </dgm:pt>
    <dgm:pt modelId="{9CBFA14B-0598-4380-A091-5426295E447A}" type="pres">
      <dgm:prSet presAssocID="{D3EF16F2-33A2-40EA-9052-548009A58A90}" presName="dummy" presStyleCnt="0"/>
      <dgm:spPr/>
    </dgm:pt>
    <dgm:pt modelId="{F33CF623-29F5-43FC-9106-449883EB7CAD}" type="pres">
      <dgm:prSet presAssocID="{DD853009-C971-4F6C-A8F5-039FCEECA696}" presName="sibTrans" presStyleLbl="sibTrans2D1" presStyleIdx="0" presStyleCnt="5"/>
      <dgm:spPr/>
    </dgm:pt>
    <dgm:pt modelId="{051E7F10-B410-4AB8-81DF-209C81303079}" type="pres">
      <dgm:prSet presAssocID="{A9762138-418D-4A0D-A49E-FD4BC360E93E}" presName="node" presStyleLbl="node1" presStyleIdx="1" presStyleCnt="5">
        <dgm:presLayoutVars>
          <dgm:bulletEnabled val="1"/>
        </dgm:presLayoutVars>
      </dgm:prSet>
      <dgm:spPr/>
    </dgm:pt>
    <dgm:pt modelId="{1F557419-6E8F-40FE-98AB-0DDB1254D3F9}" type="pres">
      <dgm:prSet presAssocID="{A9762138-418D-4A0D-A49E-FD4BC360E93E}" presName="dummy" presStyleCnt="0"/>
      <dgm:spPr/>
    </dgm:pt>
    <dgm:pt modelId="{3F1EB4DF-3F22-48BC-B53F-04CA8B6E2410}" type="pres">
      <dgm:prSet presAssocID="{ED2FF90F-597E-4ED3-B6DE-FD2125BE1274}" presName="sibTrans" presStyleLbl="sibTrans2D1" presStyleIdx="1" presStyleCnt="5"/>
      <dgm:spPr/>
    </dgm:pt>
    <dgm:pt modelId="{0693D6F1-64C9-494E-B3AD-C9E8705A7238}" type="pres">
      <dgm:prSet presAssocID="{10835533-3D38-4479-9B1C-4AD68D77BDE8}" presName="node" presStyleLbl="node1" presStyleIdx="2" presStyleCnt="5">
        <dgm:presLayoutVars>
          <dgm:bulletEnabled val="1"/>
        </dgm:presLayoutVars>
      </dgm:prSet>
      <dgm:spPr/>
    </dgm:pt>
    <dgm:pt modelId="{8AB51951-210B-4C09-B554-299E665BA795}" type="pres">
      <dgm:prSet presAssocID="{10835533-3D38-4479-9B1C-4AD68D77BDE8}" presName="dummy" presStyleCnt="0"/>
      <dgm:spPr/>
    </dgm:pt>
    <dgm:pt modelId="{BAC63E77-8088-4A0B-B37B-124BC1CC34C4}" type="pres">
      <dgm:prSet presAssocID="{24AB4DAD-3060-49B7-B86B-55772281BA5B}" presName="sibTrans" presStyleLbl="sibTrans2D1" presStyleIdx="2" presStyleCnt="5"/>
      <dgm:spPr/>
    </dgm:pt>
    <dgm:pt modelId="{91FE85D6-AF8D-439F-8499-37641A401F25}" type="pres">
      <dgm:prSet presAssocID="{A5BD8E59-CF62-4960-93E9-DFFEC59A48A5}" presName="node" presStyleLbl="node1" presStyleIdx="3" presStyleCnt="5">
        <dgm:presLayoutVars>
          <dgm:bulletEnabled val="1"/>
        </dgm:presLayoutVars>
      </dgm:prSet>
      <dgm:spPr/>
    </dgm:pt>
    <dgm:pt modelId="{55F29F73-36F8-4E61-8FE2-840412361C43}" type="pres">
      <dgm:prSet presAssocID="{A5BD8E59-CF62-4960-93E9-DFFEC59A48A5}" presName="dummy" presStyleCnt="0"/>
      <dgm:spPr/>
    </dgm:pt>
    <dgm:pt modelId="{57301B57-E4C8-4FC0-9D56-3F29F062353F}" type="pres">
      <dgm:prSet presAssocID="{D1CC4F44-57EB-4D19-98F2-2C2BD620CCAF}" presName="sibTrans" presStyleLbl="sibTrans2D1" presStyleIdx="3" presStyleCnt="5"/>
      <dgm:spPr/>
    </dgm:pt>
    <dgm:pt modelId="{BEFFCBE6-318E-401B-89B3-25520A0D2060}" type="pres">
      <dgm:prSet presAssocID="{309DA94D-A82E-4D6E-AE0D-F0ADA686A03E}" presName="node" presStyleLbl="node1" presStyleIdx="4" presStyleCnt="5">
        <dgm:presLayoutVars>
          <dgm:bulletEnabled val="1"/>
        </dgm:presLayoutVars>
      </dgm:prSet>
      <dgm:spPr/>
    </dgm:pt>
    <dgm:pt modelId="{312DB279-040B-438B-85E6-CF6F320822C5}" type="pres">
      <dgm:prSet presAssocID="{309DA94D-A82E-4D6E-AE0D-F0ADA686A03E}" presName="dummy" presStyleCnt="0"/>
      <dgm:spPr/>
    </dgm:pt>
    <dgm:pt modelId="{1BEDA1EB-8568-4D1B-908F-CD43AFAE7511}" type="pres">
      <dgm:prSet presAssocID="{61897FD6-9699-4712-A291-0536FCA81CFD}" presName="sibTrans" presStyleLbl="sibTrans2D1" presStyleIdx="4" presStyleCnt="5"/>
      <dgm:spPr/>
    </dgm:pt>
  </dgm:ptLst>
  <dgm:cxnLst>
    <dgm:cxn modelId="{891B5818-8780-48BD-9A33-21D4F0DDF44E}" srcId="{51E74556-9B74-4C56-A3FE-D5847EFA1C24}" destId="{A9762138-418D-4A0D-A49E-FD4BC360E93E}" srcOrd="1" destOrd="0" parTransId="{758AAF35-D565-40CC-8464-65086ACB93E7}" sibTransId="{ED2FF90F-597E-4ED3-B6DE-FD2125BE1274}"/>
    <dgm:cxn modelId="{10C73022-B0AC-4F96-8615-500C3D3C5B28}" srcId="{51E74556-9B74-4C56-A3FE-D5847EFA1C24}" destId="{309DA94D-A82E-4D6E-AE0D-F0ADA686A03E}" srcOrd="4" destOrd="0" parTransId="{9228D8D0-63B0-4194-8551-B6C21B76F6EA}" sibTransId="{61897FD6-9699-4712-A291-0536FCA81CFD}"/>
    <dgm:cxn modelId="{B96C6325-00CD-475F-BAF7-234DCBB71458}" type="presOf" srcId="{A9762138-418D-4A0D-A49E-FD4BC360E93E}" destId="{051E7F10-B410-4AB8-81DF-209C81303079}" srcOrd="0" destOrd="0" presId="urn:microsoft.com/office/officeart/2005/8/layout/radial6"/>
    <dgm:cxn modelId="{E933152B-EE21-4944-A4E9-84E33B5F749D}" type="presOf" srcId="{08333915-9547-4548-88BA-B2F5BCB8EE25}" destId="{113C62A1-BD96-4596-9F78-0E6B00C067AF}" srcOrd="0" destOrd="0" presId="urn:microsoft.com/office/officeart/2005/8/layout/radial6"/>
    <dgm:cxn modelId="{5A5F5350-C7E9-4428-B177-8806169262B4}" type="presOf" srcId="{ED2FF90F-597E-4ED3-B6DE-FD2125BE1274}" destId="{3F1EB4DF-3F22-48BC-B53F-04CA8B6E2410}" srcOrd="0" destOrd="0" presId="urn:microsoft.com/office/officeart/2005/8/layout/radial6"/>
    <dgm:cxn modelId="{4C227096-B983-462A-8315-F4BACD2C7E4C}" type="presOf" srcId="{309DA94D-A82E-4D6E-AE0D-F0ADA686A03E}" destId="{BEFFCBE6-318E-401B-89B3-25520A0D2060}" srcOrd="0" destOrd="0" presId="urn:microsoft.com/office/officeart/2005/8/layout/radial6"/>
    <dgm:cxn modelId="{AF44E2A2-65A1-4651-BA77-8FB91947DC2F}" type="presOf" srcId="{10835533-3D38-4479-9B1C-4AD68D77BDE8}" destId="{0693D6F1-64C9-494E-B3AD-C9E8705A7238}" srcOrd="0" destOrd="0" presId="urn:microsoft.com/office/officeart/2005/8/layout/radial6"/>
    <dgm:cxn modelId="{D9B6EFB4-6C0C-4B08-9DF5-C48C3A010445}" type="presOf" srcId="{D1CC4F44-57EB-4D19-98F2-2C2BD620CCAF}" destId="{57301B57-E4C8-4FC0-9D56-3F29F062353F}" srcOrd="0" destOrd="0" presId="urn:microsoft.com/office/officeart/2005/8/layout/radial6"/>
    <dgm:cxn modelId="{EF00C8BC-5B1A-4712-9A0D-BF60048AA48A}" type="presOf" srcId="{24AB4DAD-3060-49B7-B86B-55772281BA5B}" destId="{BAC63E77-8088-4A0B-B37B-124BC1CC34C4}" srcOrd="0" destOrd="0" presId="urn:microsoft.com/office/officeart/2005/8/layout/radial6"/>
    <dgm:cxn modelId="{6DF3D0C1-BCB9-433A-83AA-D3761E3E4BBD}" type="presOf" srcId="{DD853009-C971-4F6C-A8F5-039FCEECA696}" destId="{F33CF623-29F5-43FC-9106-449883EB7CAD}" srcOrd="0" destOrd="0" presId="urn:microsoft.com/office/officeart/2005/8/layout/radial6"/>
    <dgm:cxn modelId="{D3534AC3-130B-49B3-9C05-B6252D5A90AB}" srcId="{51E74556-9B74-4C56-A3FE-D5847EFA1C24}" destId="{D3EF16F2-33A2-40EA-9052-548009A58A90}" srcOrd="0" destOrd="0" parTransId="{21EDC43A-9767-4F6B-9BFC-DBB55C85D4FC}" sibTransId="{DD853009-C971-4F6C-A8F5-039FCEECA696}"/>
    <dgm:cxn modelId="{8ECF45D0-D0CF-4930-AADE-4D59AF953C11}" type="presOf" srcId="{A5BD8E59-CF62-4960-93E9-DFFEC59A48A5}" destId="{91FE85D6-AF8D-439F-8499-37641A401F25}" srcOrd="0" destOrd="0" presId="urn:microsoft.com/office/officeart/2005/8/layout/radial6"/>
    <dgm:cxn modelId="{19ACFBD0-2BF2-4162-9546-48F3727FDCEE}" type="presOf" srcId="{61897FD6-9699-4712-A291-0536FCA81CFD}" destId="{1BEDA1EB-8568-4D1B-908F-CD43AFAE7511}" srcOrd="0" destOrd="0" presId="urn:microsoft.com/office/officeart/2005/8/layout/radial6"/>
    <dgm:cxn modelId="{762AD6D5-3F40-46D2-A33E-66E52DB569EF}" type="presOf" srcId="{D3EF16F2-33A2-40EA-9052-548009A58A90}" destId="{4425A55B-19DC-45BC-9C1F-0C97B93F8148}" srcOrd="0" destOrd="0" presId="urn:microsoft.com/office/officeart/2005/8/layout/radial6"/>
    <dgm:cxn modelId="{330A21D7-E141-4B40-8BD5-587AD5F8DFB8}" srcId="{51E74556-9B74-4C56-A3FE-D5847EFA1C24}" destId="{10835533-3D38-4479-9B1C-4AD68D77BDE8}" srcOrd="2" destOrd="0" parTransId="{5BB9FC4F-4B91-4C7A-A491-D1811CCE51DB}" sibTransId="{24AB4DAD-3060-49B7-B86B-55772281BA5B}"/>
    <dgm:cxn modelId="{16EE83DB-D5F2-4067-9D78-83E477A3725F}" srcId="{08333915-9547-4548-88BA-B2F5BCB8EE25}" destId="{51E74556-9B74-4C56-A3FE-D5847EFA1C24}" srcOrd="0" destOrd="0" parTransId="{8A6D13F8-5643-44ED-A7EB-74CA4DC219B3}" sibTransId="{2385605A-3E07-40BC-A139-B61E5D8B1058}"/>
    <dgm:cxn modelId="{D32C04E7-5C24-4194-A606-D5E186EBC875}" type="presOf" srcId="{51E74556-9B74-4C56-A3FE-D5847EFA1C24}" destId="{F61FE2D2-7359-4CF7-AED1-818FFDC61A30}" srcOrd="0" destOrd="0" presId="urn:microsoft.com/office/officeart/2005/8/layout/radial6"/>
    <dgm:cxn modelId="{E434D9FE-9B90-4B2E-855F-BA93850EB492}" srcId="{51E74556-9B74-4C56-A3FE-D5847EFA1C24}" destId="{A5BD8E59-CF62-4960-93E9-DFFEC59A48A5}" srcOrd="3" destOrd="0" parTransId="{543C7CB7-644E-492F-86ED-2E166DF9BBD2}" sibTransId="{D1CC4F44-57EB-4D19-98F2-2C2BD620CCAF}"/>
    <dgm:cxn modelId="{A2ECFBAE-54B6-403E-AAE1-085C5534A649}" type="presParOf" srcId="{113C62A1-BD96-4596-9F78-0E6B00C067AF}" destId="{F61FE2D2-7359-4CF7-AED1-818FFDC61A30}" srcOrd="0" destOrd="0" presId="urn:microsoft.com/office/officeart/2005/8/layout/radial6"/>
    <dgm:cxn modelId="{C2CF2015-E0AB-4242-AFE4-416B127B38EE}" type="presParOf" srcId="{113C62A1-BD96-4596-9F78-0E6B00C067AF}" destId="{4425A55B-19DC-45BC-9C1F-0C97B93F8148}" srcOrd="1" destOrd="0" presId="urn:microsoft.com/office/officeart/2005/8/layout/radial6"/>
    <dgm:cxn modelId="{818DB605-D056-4EB3-A41B-C6EAC34A143C}" type="presParOf" srcId="{113C62A1-BD96-4596-9F78-0E6B00C067AF}" destId="{9CBFA14B-0598-4380-A091-5426295E447A}" srcOrd="2" destOrd="0" presId="urn:microsoft.com/office/officeart/2005/8/layout/radial6"/>
    <dgm:cxn modelId="{6E295580-F1DC-4E50-AE42-E1DB3F60A713}" type="presParOf" srcId="{113C62A1-BD96-4596-9F78-0E6B00C067AF}" destId="{F33CF623-29F5-43FC-9106-449883EB7CAD}" srcOrd="3" destOrd="0" presId="urn:microsoft.com/office/officeart/2005/8/layout/radial6"/>
    <dgm:cxn modelId="{7456FAEA-975B-432F-84A2-93D156BF3DEB}" type="presParOf" srcId="{113C62A1-BD96-4596-9F78-0E6B00C067AF}" destId="{051E7F10-B410-4AB8-81DF-209C81303079}" srcOrd="4" destOrd="0" presId="urn:microsoft.com/office/officeart/2005/8/layout/radial6"/>
    <dgm:cxn modelId="{183A4439-BCBA-4EFC-9499-F7409107D5E1}" type="presParOf" srcId="{113C62A1-BD96-4596-9F78-0E6B00C067AF}" destId="{1F557419-6E8F-40FE-98AB-0DDB1254D3F9}" srcOrd="5" destOrd="0" presId="urn:microsoft.com/office/officeart/2005/8/layout/radial6"/>
    <dgm:cxn modelId="{571B9593-8955-43B8-989E-DB821BD1B3B9}" type="presParOf" srcId="{113C62A1-BD96-4596-9F78-0E6B00C067AF}" destId="{3F1EB4DF-3F22-48BC-B53F-04CA8B6E2410}" srcOrd="6" destOrd="0" presId="urn:microsoft.com/office/officeart/2005/8/layout/radial6"/>
    <dgm:cxn modelId="{2AECE85C-5718-4F8A-8504-CC658819E91F}" type="presParOf" srcId="{113C62A1-BD96-4596-9F78-0E6B00C067AF}" destId="{0693D6F1-64C9-494E-B3AD-C9E8705A7238}" srcOrd="7" destOrd="0" presId="urn:microsoft.com/office/officeart/2005/8/layout/radial6"/>
    <dgm:cxn modelId="{7B2A26B2-CCB5-4724-97A2-982D3D46BB22}" type="presParOf" srcId="{113C62A1-BD96-4596-9F78-0E6B00C067AF}" destId="{8AB51951-210B-4C09-B554-299E665BA795}" srcOrd="8" destOrd="0" presId="urn:microsoft.com/office/officeart/2005/8/layout/radial6"/>
    <dgm:cxn modelId="{5C109845-C0B3-4E75-BF4F-B641D596FE24}" type="presParOf" srcId="{113C62A1-BD96-4596-9F78-0E6B00C067AF}" destId="{BAC63E77-8088-4A0B-B37B-124BC1CC34C4}" srcOrd="9" destOrd="0" presId="urn:microsoft.com/office/officeart/2005/8/layout/radial6"/>
    <dgm:cxn modelId="{4A01ECFF-D67A-4B5E-B1EE-4BDF2267889A}" type="presParOf" srcId="{113C62A1-BD96-4596-9F78-0E6B00C067AF}" destId="{91FE85D6-AF8D-439F-8499-37641A401F25}" srcOrd="10" destOrd="0" presId="urn:microsoft.com/office/officeart/2005/8/layout/radial6"/>
    <dgm:cxn modelId="{9324E58C-447F-44BA-B994-6C30EC5697B0}" type="presParOf" srcId="{113C62A1-BD96-4596-9F78-0E6B00C067AF}" destId="{55F29F73-36F8-4E61-8FE2-840412361C43}" srcOrd="11" destOrd="0" presId="urn:microsoft.com/office/officeart/2005/8/layout/radial6"/>
    <dgm:cxn modelId="{421304CB-62E8-44D2-BD38-951066E782A9}" type="presParOf" srcId="{113C62A1-BD96-4596-9F78-0E6B00C067AF}" destId="{57301B57-E4C8-4FC0-9D56-3F29F062353F}" srcOrd="12" destOrd="0" presId="urn:microsoft.com/office/officeart/2005/8/layout/radial6"/>
    <dgm:cxn modelId="{F1F3C203-620B-43A8-A322-70D8DA082982}" type="presParOf" srcId="{113C62A1-BD96-4596-9F78-0E6B00C067AF}" destId="{BEFFCBE6-318E-401B-89B3-25520A0D2060}" srcOrd="13" destOrd="0" presId="urn:microsoft.com/office/officeart/2005/8/layout/radial6"/>
    <dgm:cxn modelId="{20E162FA-62DE-4D0C-8EC4-4CAE311901B6}" type="presParOf" srcId="{113C62A1-BD96-4596-9F78-0E6B00C067AF}" destId="{312DB279-040B-438B-85E6-CF6F320822C5}" srcOrd="14" destOrd="0" presId="urn:microsoft.com/office/officeart/2005/8/layout/radial6"/>
    <dgm:cxn modelId="{11265DA0-1584-4D60-84A2-20775499D247}" type="presParOf" srcId="{113C62A1-BD96-4596-9F78-0E6B00C067AF}" destId="{1BEDA1EB-8568-4D1B-908F-CD43AFAE7511}" srcOrd="15" destOrd="0" presId="urn:microsoft.com/office/officeart/2005/8/layout/radial6"/>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483743-6F2D-4D4A-8D26-DEC50AD756E8}">
      <dsp:nvSpPr>
        <dsp:cNvPr id="0" name=""/>
        <dsp:cNvSpPr/>
      </dsp:nvSpPr>
      <dsp:spPr>
        <a:xfrm>
          <a:off x="0" y="34001"/>
          <a:ext cx="7574420" cy="63648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CL" sz="2000" kern="1200" noProof="0" dirty="0"/>
            <a:t>Marco regulatorio asociado a subestaciones digitales</a:t>
          </a:r>
        </a:p>
      </dsp:txBody>
      <dsp:txXfrm>
        <a:off x="31070" y="65071"/>
        <a:ext cx="7512280" cy="574340"/>
      </dsp:txXfrm>
    </dsp:sp>
    <dsp:sp modelId="{508CC5AC-9228-42E9-A8A5-16E897CC161E}">
      <dsp:nvSpPr>
        <dsp:cNvPr id="0" name=""/>
        <dsp:cNvSpPr/>
      </dsp:nvSpPr>
      <dsp:spPr>
        <a:xfrm>
          <a:off x="0" y="768401"/>
          <a:ext cx="7574420" cy="63648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CL" sz="2000" kern="1200" noProof="0" dirty="0"/>
            <a:t>Relevancia de subestaciones digitales</a:t>
          </a:r>
        </a:p>
      </dsp:txBody>
      <dsp:txXfrm>
        <a:off x="31070" y="799471"/>
        <a:ext cx="7512280" cy="574340"/>
      </dsp:txXfrm>
    </dsp:sp>
    <dsp:sp modelId="{B8029777-846A-4CCF-B1A7-F1434CFAD2B2}">
      <dsp:nvSpPr>
        <dsp:cNvPr id="0" name=""/>
        <dsp:cNvSpPr/>
      </dsp:nvSpPr>
      <dsp:spPr>
        <a:xfrm>
          <a:off x="0" y="1502801"/>
          <a:ext cx="7574420" cy="63648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CL" sz="2000" kern="1200" noProof="0" dirty="0"/>
            <a:t>Implementación en Chile de subestaciones digitales</a:t>
          </a:r>
        </a:p>
      </dsp:txBody>
      <dsp:txXfrm>
        <a:off x="31070" y="1533871"/>
        <a:ext cx="7512280" cy="574340"/>
      </dsp:txXfrm>
    </dsp:sp>
    <dsp:sp modelId="{C1BE408C-85FA-4636-947C-CBD3A194A972}">
      <dsp:nvSpPr>
        <dsp:cNvPr id="0" name=""/>
        <dsp:cNvSpPr/>
      </dsp:nvSpPr>
      <dsp:spPr>
        <a:xfrm>
          <a:off x="0" y="2237201"/>
          <a:ext cx="7574420" cy="63648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CL" sz="2000" kern="1200" noProof="0" dirty="0"/>
            <a:t>Principales desafíos</a:t>
          </a:r>
        </a:p>
      </dsp:txBody>
      <dsp:txXfrm>
        <a:off x="31070" y="2268271"/>
        <a:ext cx="7512280" cy="5743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E223C9-9789-4206-9473-D7ACF351821F}">
      <dsp:nvSpPr>
        <dsp:cNvPr id="0" name=""/>
        <dsp:cNvSpPr/>
      </dsp:nvSpPr>
      <dsp:spPr>
        <a:xfrm>
          <a:off x="376" y="633299"/>
          <a:ext cx="1466707" cy="880024"/>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MX" sz="2100" kern="1200" dirty="0"/>
            <a:t>Suficiencia</a:t>
          </a:r>
          <a:endParaRPr lang="es-CL" sz="2100" kern="1200" dirty="0"/>
        </a:p>
      </dsp:txBody>
      <dsp:txXfrm>
        <a:off x="376" y="633299"/>
        <a:ext cx="1466707" cy="880024"/>
      </dsp:txXfrm>
    </dsp:sp>
    <dsp:sp modelId="{274FD15A-2FEF-43E0-BF36-047179C81C49}">
      <dsp:nvSpPr>
        <dsp:cNvPr id="0" name=""/>
        <dsp:cNvSpPr/>
      </dsp:nvSpPr>
      <dsp:spPr>
        <a:xfrm>
          <a:off x="1613753" y="633299"/>
          <a:ext cx="1466707" cy="880024"/>
        </a:xfrm>
        <a:prstGeom prst="rect">
          <a:avLst/>
        </a:prstGeom>
        <a:solidFill>
          <a:schemeClr val="accent5">
            <a:hueOff val="-4050717"/>
            <a:satOff val="-275"/>
            <a:lumOff val="65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MX" sz="2100" kern="1200" dirty="0"/>
            <a:t>Seguridad</a:t>
          </a:r>
          <a:endParaRPr lang="es-CL" sz="2100" kern="1200" dirty="0"/>
        </a:p>
      </dsp:txBody>
      <dsp:txXfrm>
        <a:off x="1613753" y="633299"/>
        <a:ext cx="1466707" cy="880024"/>
      </dsp:txXfrm>
    </dsp:sp>
    <dsp:sp modelId="{AD08479E-A72B-46D5-AAF7-20919EDBB3CF}">
      <dsp:nvSpPr>
        <dsp:cNvPr id="0" name=""/>
        <dsp:cNvSpPr/>
      </dsp:nvSpPr>
      <dsp:spPr>
        <a:xfrm>
          <a:off x="376" y="1659994"/>
          <a:ext cx="1466707" cy="880024"/>
        </a:xfrm>
        <a:prstGeom prst="rect">
          <a:avLst/>
        </a:prstGeom>
        <a:solidFill>
          <a:schemeClr val="accent5">
            <a:hueOff val="-8101434"/>
            <a:satOff val="-551"/>
            <a:lumOff val="13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MX" sz="2100" kern="1200" dirty="0"/>
            <a:t>Acceso Abierto</a:t>
          </a:r>
          <a:endParaRPr lang="es-CL" sz="2100" kern="1200" dirty="0"/>
        </a:p>
      </dsp:txBody>
      <dsp:txXfrm>
        <a:off x="376" y="1659994"/>
        <a:ext cx="1466707" cy="880024"/>
      </dsp:txXfrm>
    </dsp:sp>
    <dsp:sp modelId="{AD12CAA5-3900-48E7-85A2-BF326EC7989D}">
      <dsp:nvSpPr>
        <dsp:cNvPr id="0" name=""/>
        <dsp:cNvSpPr/>
      </dsp:nvSpPr>
      <dsp:spPr>
        <a:xfrm>
          <a:off x="1613753" y="1659994"/>
          <a:ext cx="1466707" cy="880024"/>
        </a:xfrm>
        <a:prstGeom prst="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MX" sz="2100" kern="1200"/>
            <a:t>Eficiencia económica</a:t>
          </a:r>
          <a:endParaRPr lang="es-CL" sz="2100" kern="1200" dirty="0"/>
        </a:p>
      </dsp:txBody>
      <dsp:txXfrm>
        <a:off x="1613753" y="1659994"/>
        <a:ext cx="1466707" cy="8800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EDA1EB-8568-4D1B-908F-CD43AFAE7511}">
      <dsp:nvSpPr>
        <dsp:cNvPr id="0" name=""/>
        <dsp:cNvSpPr/>
      </dsp:nvSpPr>
      <dsp:spPr>
        <a:xfrm>
          <a:off x="1664987" y="494500"/>
          <a:ext cx="3291144" cy="3291144"/>
        </a:xfrm>
        <a:prstGeom prst="blockArc">
          <a:avLst>
            <a:gd name="adj1" fmla="val 11880000"/>
            <a:gd name="adj2" fmla="val 16200000"/>
            <a:gd name="adj3" fmla="val 4644"/>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7301B57-E4C8-4FC0-9D56-3F29F062353F}">
      <dsp:nvSpPr>
        <dsp:cNvPr id="0" name=""/>
        <dsp:cNvSpPr/>
      </dsp:nvSpPr>
      <dsp:spPr>
        <a:xfrm>
          <a:off x="1664987" y="494500"/>
          <a:ext cx="3291144" cy="3291144"/>
        </a:xfrm>
        <a:prstGeom prst="blockArc">
          <a:avLst>
            <a:gd name="adj1" fmla="val 7560000"/>
            <a:gd name="adj2" fmla="val 11880000"/>
            <a:gd name="adj3" fmla="val 4644"/>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AC63E77-8088-4A0B-B37B-124BC1CC34C4}">
      <dsp:nvSpPr>
        <dsp:cNvPr id="0" name=""/>
        <dsp:cNvSpPr/>
      </dsp:nvSpPr>
      <dsp:spPr>
        <a:xfrm>
          <a:off x="1664987" y="494500"/>
          <a:ext cx="3291144" cy="3291144"/>
        </a:xfrm>
        <a:prstGeom prst="blockArc">
          <a:avLst>
            <a:gd name="adj1" fmla="val 3240000"/>
            <a:gd name="adj2" fmla="val 7560000"/>
            <a:gd name="adj3" fmla="val 4644"/>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F1EB4DF-3F22-48BC-B53F-04CA8B6E2410}">
      <dsp:nvSpPr>
        <dsp:cNvPr id="0" name=""/>
        <dsp:cNvSpPr/>
      </dsp:nvSpPr>
      <dsp:spPr>
        <a:xfrm>
          <a:off x="1664987" y="494500"/>
          <a:ext cx="3291144" cy="3291144"/>
        </a:xfrm>
        <a:prstGeom prst="blockArc">
          <a:avLst>
            <a:gd name="adj1" fmla="val 20520000"/>
            <a:gd name="adj2" fmla="val 3240000"/>
            <a:gd name="adj3" fmla="val 4644"/>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33CF623-29F5-43FC-9106-449883EB7CAD}">
      <dsp:nvSpPr>
        <dsp:cNvPr id="0" name=""/>
        <dsp:cNvSpPr/>
      </dsp:nvSpPr>
      <dsp:spPr>
        <a:xfrm>
          <a:off x="1664987" y="494500"/>
          <a:ext cx="3291144" cy="3291144"/>
        </a:xfrm>
        <a:prstGeom prst="blockArc">
          <a:avLst>
            <a:gd name="adj1" fmla="val 16200000"/>
            <a:gd name="adj2" fmla="val 20520000"/>
            <a:gd name="adj3" fmla="val 4644"/>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61FE2D2-7359-4CF7-AED1-818FFDC61A30}">
      <dsp:nvSpPr>
        <dsp:cNvPr id="0" name=""/>
        <dsp:cNvSpPr/>
      </dsp:nvSpPr>
      <dsp:spPr>
        <a:xfrm>
          <a:off x="2552428" y="1381941"/>
          <a:ext cx="1516262" cy="1516262"/>
        </a:xfrm>
        <a:prstGeom prst="ellips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s-MX" sz="1500" kern="1200" dirty="0"/>
            <a:t>Obras de Transmisión</a:t>
          </a:r>
          <a:endParaRPr lang="es-CL" sz="1500" kern="1200" dirty="0"/>
        </a:p>
      </dsp:txBody>
      <dsp:txXfrm>
        <a:off x="2774479" y="1603992"/>
        <a:ext cx="1072160" cy="1072160"/>
      </dsp:txXfrm>
    </dsp:sp>
    <dsp:sp modelId="{4425A55B-19DC-45BC-9C1F-0C97B93F8148}">
      <dsp:nvSpPr>
        <dsp:cNvPr id="0" name=""/>
        <dsp:cNvSpPr/>
      </dsp:nvSpPr>
      <dsp:spPr>
        <a:xfrm>
          <a:off x="2779867" y="2018"/>
          <a:ext cx="1061383" cy="1061383"/>
        </a:xfrm>
        <a:prstGeom prst="ellips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s-MX" sz="800" kern="1200" dirty="0"/>
            <a:t>Planes anuales de expansión </a:t>
          </a:r>
          <a:endParaRPr lang="es-CL" sz="800" kern="1200" dirty="0"/>
        </a:p>
      </dsp:txBody>
      <dsp:txXfrm>
        <a:off x="2935303" y="157454"/>
        <a:ext cx="750511" cy="750511"/>
      </dsp:txXfrm>
    </dsp:sp>
    <dsp:sp modelId="{051E7F10-B410-4AB8-81DF-209C81303079}">
      <dsp:nvSpPr>
        <dsp:cNvPr id="0" name=""/>
        <dsp:cNvSpPr/>
      </dsp:nvSpPr>
      <dsp:spPr>
        <a:xfrm>
          <a:off x="4308560" y="1112678"/>
          <a:ext cx="1061383" cy="1061383"/>
        </a:xfrm>
        <a:prstGeom prst="ellips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s-MX" sz="800" kern="1200" dirty="0"/>
            <a:t>Obras necesarias y urgentes (art. 91° bis)</a:t>
          </a:r>
          <a:endParaRPr lang="es-CL" sz="800" kern="1200" dirty="0"/>
        </a:p>
      </dsp:txBody>
      <dsp:txXfrm>
        <a:off x="4463996" y="1268114"/>
        <a:ext cx="750511" cy="750511"/>
      </dsp:txXfrm>
    </dsp:sp>
    <dsp:sp modelId="{0693D6F1-64C9-494E-B3AD-C9E8705A7238}">
      <dsp:nvSpPr>
        <dsp:cNvPr id="0" name=""/>
        <dsp:cNvSpPr/>
      </dsp:nvSpPr>
      <dsp:spPr>
        <a:xfrm>
          <a:off x="3724651" y="2909764"/>
          <a:ext cx="1061383" cy="1061383"/>
        </a:xfrm>
        <a:prstGeom prst="ellips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s-MX" sz="800" kern="1200" dirty="0"/>
            <a:t>Modificaciones Relevantes (art. 72°-18)</a:t>
          </a:r>
          <a:endParaRPr lang="es-CL" sz="800" kern="1200" dirty="0"/>
        </a:p>
      </dsp:txBody>
      <dsp:txXfrm>
        <a:off x="3880087" y="3065200"/>
        <a:ext cx="750511" cy="750511"/>
      </dsp:txXfrm>
    </dsp:sp>
    <dsp:sp modelId="{91FE85D6-AF8D-439F-8499-37641A401F25}">
      <dsp:nvSpPr>
        <dsp:cNvPr id="0" name=""/>
        <dsp:cNvSpPr/>
      </dsp:nvSpPr>
      <dsp:spPr>
        <a:xfrm>
          <a:off x="1835083" y="2909764"/>
          <a:ext cx="1061383" cy="1061383"/>
        </a:xfrm>
        <a:prstGeom prst="ellips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s-MX" sz="800" kern="1200" dirty="0"/>
            <a:t>Obras urgentes (incisos 2° y 3° art. 102)</a:t>
          </a:r>
          <a:endParaRPr lang="es-CL" sz="800" kern="1200" dirty="0"/>
        </a:p>
      </dsp:txBody>
      <dsp:txXfrm>
        <a:off x="1990519" y="3065200"/>
        <a:ext cx="750511" cy="750511"/>
      </dsp:txXfrm>
    </dsp:sp>
    <dsp:sp modelId="{BEFFCBE6-318E-401B-89B3-25520A0D2060}">
      <dsp:nvSpPr>
        <dsp:cNvPr id="0" name=""/>
        <dsp:cNvSpPr/>
      </dsp:nvSpPr>
      <dsp:spPr>
        <a:xfrm>
          <a:off x="1251175" y="1112678"/>
          <a:ext cx="1061383" cy="1061383"/>
        </a:xfrm>
        <a:prstGeom prst="ellips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s-MX" sz="800" kern="1200"/>
            <a:t>Otros</a:t>
          </a:r>
          <a:endParaRPr lang="es-CL" sz="800" kern="1200" dirty="0"/>
        </a:p>
      </dsp:txBody>
      <dsp:txXfrm>
        <a:off x="1406611" y="1268114"/>
        <a:ext cx="750511" cy="75051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c5ada25ca5_1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s-CL"/>
          </a:p>
        </p:txBody>
      </p:sp>
      <p:sp>
        <p:nvSpPr>
          <p:cNvPr id="97" name="Google Shape;97;g3c5ada25ca5_1_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indent="0">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6D7FC-FB81-B22D-DBC3-10EE348E0294}"/>
            </a:ext>
          </a:extLst>
        </p:cNvPr>
        <p:cNvGrpSpPr/>
        <p:nvPr/>
      </p:nvGrpSpPr>
      <p:grpSpPr>
        <a:xfrm>
          <a:off x="0" y="0"/>
          <a:ext cx="0" cy="0"/>
          <a:chOff x="0" y="0"/>
          <a:chExt cx="0" cy="0"/>
        </a:xfrm>
      </p:grpSpPr>
      <p:sp>
        <p:nvSpPr>
          <p:cNvPr id="12290" name="Marcador de imagen de diapositiva 1">
            <a:extLst>
              <a:ext uri="{FF2B5EF4-FFF2-40B4-BE49-F238E27FC236}">
                <a16:creationId xmlns:a16="http://schemas.microsoft.com/office/drawing/2014/main" id="{25F22D48-EAC8-35B2-9675-127C129D44C8}"/>
              </a:ext>
            </a:extLst>
          </p:cNvPr>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Marcador de notas 2">
            <a:extLst>
              <a:ext uri="{FF2B5EF4-FFF2-40B4-BE49-F238E27FC236}">
                <a16:creationId xmlns:a16="http://schemas.microsoft.com/office/drawing/2014/main" id="{B9F0CB3D-27ED-C034-5DB1-B2A814B4383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58750" indent="0">
              <a:buNone/>
            </a:pPr>
            <a:endParaRPr dirty="0"/>
          </a:p>
        </p:txBody>
      </p:sp>
    </p:spTree>
    <p:extLst>
      <p:ext uri="{BB962C8B-B14F-4D97-AF65-F5344CB8AC3E}">
        <p14:creationId xmlns:p14="http://schemas.microsoft.com/office/powerpoint/2010/main" val="10517322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8EDD6-70A3-71C8-1657-0DAADE1C6BB3}"/>
            </a:ext>
          </a:extLst>
        </p:cNvPr>
        <p:cNvGrpSpPr/>
        <p:nvPr/>
      </p:nvGrpSpPr>
      <p:grpSpPr>
        <a:xfrm>
          <a:off x="0" y="0"/>
          <a:ext cx="0" cy="0"/>
          <a:chOff x="0" y="0"/>
          <a:chExt cx="0" cy="0"/>
        </a:xfrm>
      </p:grpSpPr>
      <p:sp>
        <p:nvSpPr>
          <p:cNvPr id="12290" name="Marcador de imagen de diapositiva 1">
            <a:extLst>
              <a:ext uri="{FF2B5EF4-FFF2-40B4-BE49-F238E27FC236}">
                <a16:creationId xmlns:a16="http://schemas.microsoft.com/office/drawing/2014/main" id="{B3EFC294-BD11-5EBF-CFA6-215AA5352CC5}"/>
              </a:ext>
            </a:extLst>
          </p:cNvPr>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Marcador de notas 2">
            <a:extLst>
              <a:ext uri="{FF2B5EF4-FFF2-40B4-BE49-F238E27FC236}">
                <a16:creationId xmlns:a16="http://schemas.microsoft.com/office/drawing/2014/main" id="{9D3A2F09-8A5E-A753-383A-1D4E5DA9E55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58750" indent="0">
              <a:buNone/>
            </a:pPr>
            <a:endParaRPr dirty="0"/>
          </a:p>
        </p:txBody>
      </p:sp>
    </p:spTree>
    <p:extLst>
      <p:ext uri="{BB962C8B-B14F-4D97-AF65-F5344CB8AC3E}">
        <p14:creationId xmlns:p14="http://schemas.microsoft.com/office/powerpoint/2010/main" val="18634535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a:extLst>
            <a:ext uri="{FF2B5EF4-FFF2-40B4-BE49-F238E27FC236}">
              <a16:creationId xmlns:a16="http://schemas.microsoft.com/office/drawing/2014/main" id="{EE0EF866-10BE-F85C-E623-BB44885EB05C}"/>
            </a:ext>
          </a:extLst>
        </p:cNvPr>
        <p:cNvGrpSpPr/>
        <p:nvPr/>
      </p:nvGrpSpPr>
      <p:grpSpPr>
        <a:xfrm>
          <a:off x="0" y="0"/>
          <a:ext cx="0" cy="0"/>
          <a:chOff x="0" y="0"/>
          <a:chExt cx="0" cy="0"/>
        </a:xfrm>
      </p:grpSpPr>
      <p:sp>
        <p:nvSpPr>
          <p:cNvPr id="96" name="Google Shape;96;g3c5ada25ca5_1_45:notes">
            <a:extLst>
              <a:ext uri="{FF2B5EF4-FFF2-40B4-BE49-F238E27FC236}">
                <a16:creationId xmlns:a16="http://schemas.microsoft.com/office/drawing/2014/main" id="{FD4655A1-F58D-88C4-D4BF-FC9541B9970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s-CL"/>
          </a:p>
        </p:txBody>
      </p:sp>
      <p:sp>
        <p:nvSpPr>
          <p:cNvPr id="97" name="Google Shape;97;g3c5ada25ca5_1_45:notes">
            <a:extLst>
              <a:ext uri="{FF2B5EF4-FFF2-40B4-BE49-F238E27FC236}">
                <a16:creationId xmlns:a16="http://schemas.microsoft.com/office/drawing/2014/main" id="{7A9ADC85-D330-65DC-F7EA-D6E0808C3239}"/>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indent="0">
              <a:buNone/>
            </a:pPr>
            <a:endParaRPr dirty="0"/>
          </a:p>
        </p:txBody>
      </p:sp>
    </p:spTree>
    <p:extLst>
      <p:ext uri="{BB962C8B-B14F-4D97-AF65-F5344CB8AC3E}">
        <p14:creationId xmlns:p14="http://schemas.microsoft.com/office/powerpoint/2010/main" val="40932193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6594E-EDAB-A5EC-12AE-25B1C19E9E14}"/>
            </a:ext>
          </a:extLst>
        </p:cNvPr>
        <p:cNvGrpSpPr/>
        <p:nvPr/>
      </p:nvGrpSpPr>
      <p:grpSpPr>
        <a:xfrm>
          <a:off x="0" y="0"/>
          <a:ext cx="0" cy="0"/>
          <a:chOff x="0" y="0"/>
          <a:chExt cx="0" cy="0"/>
        </a:xfrm>
      </p:grpSpPr>
      <p:sp>
        <p:nvSpPr>
          <p:cNvPr id="12290" name="Marcador de imagen de diapositiva 1">
            <a:extLst>
              <a:ext uri="{FF2B5EF4-FFF2-40B4-BE49-F238E27FC236}">
                <a16:creationId xmlns:a16="http://schemas.microsoft.com/office/drawing/2014/main" id="{00A0A8FC-B718-AFD7-64F6-A08A608E5D5E}"/>
              </a:ext>
            </a:extLst>
          </p:cNvPr>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Marcador de notas 2">
            <a:extLst>
              <a:ext uri="{FF2B5EF4-FFF2-40B4-BE49-F238E27FC236}">
                <a16:creationId xmlns:a16="http://schemas.microsoft.com/office/drawing/2014/main" id="{410A799B-615C-A86D-D426-D859EA10B32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58750" indent="0">
              <a:buNone/>
            </a:pPr>
            <a:endParaRPr dirty="0"/>
          </a:p>
        </p:txBody>
      </p:sp>
    </p:spTree>
    <p:extLst>
      <p:ext uri="{BB962C8B-B14F-4D97-AF65-F5344CB8AC3E}">
        <p14:creationId xmlns:p14="http://schemas.microsoft.com/office/powerpoint/2010/main" val="20941720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a:extLst>
            <a:ext uri="{FF2B5EF4-FFF2-40B4-BE49-F238E27FC236}">
              <a16:creationId xmlns:a16="http://schemas.microsoft.com/office/drawing/2014/main" id="{636CA767-9CA8-9B58-1934-86803E21DE3E}"/>
            </a:ext>
          </a:extLst>
        </p:cNvPr>
        <p:cNvGrpSpPr/>
        <p:nvPr/>
      </p:nvGrpSpPr>
      <p:grpSpPr>
        <a:xfrm>
          <a:off x="0" y="0"/>
          <a:ext cx="0" cy="0"/>
          <a:chOff x="0" y="0"/>
          <a:chExt cx="0" cy="0"/>
        </a:xfrm>
      </p:grpSpPr>
      <p:sp>
        <p:nvSpPr>
          <p:cNvPr id="96" name="Google Shape;96;g3c5ada25ca5_1_45:notes">
            <a:extLst>
              <a:ext uri="{FF2B5EF4-FFF2-40B4-BE49-F238E27FC236}">
                <a16:creationId xmlns:a16="http://schemas.microsoft.com/office/drawing/2014/main" id="{0F597528-0E2D-D1DA-8CD0-C35CD2DAE2E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s-CL"/>
          </a:p>
        </p:txBody>
      </p:sp>
      <p:sp>
        <p:nvSpPr>
          <p:cNvPr id="97" name="Google Shape;97;g3c5ada25ca5_1_45:notes">
            <a:extLst>
              <a:ext uri="{FF2B5EF4-FFF2-40B4-BE49-F238E27FC236}">
                <a16:creationId xmlns:a16="http://schemas.microsoft.com/office/drawing/2014/main" id="{6ADE1B6B-9289-25FC-9D87-99B18C141CD8}"/>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endParaRPr dirty="0"/>
          </a:p>
        </p:txBody>
      </p:sp>
    </p:spTree>
    <p:extLst>
      <p:ext uri="{BB962C8B-B14F-4D97-AF65-F5344CB8AC3E}">
        <p14:creationId xmlns:p14="http://schemas.microsoft.com/office/powerpoint/2010/main" val="3154843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6555F-A7F0-EAD2-6F85-B9B327C507FB}"/>
            </a:ext>
          </a:extLst>
        </p:cNvPr>
        <p:cNvGrpSpPr/>
        <p:nvPr/>
      </p:nvGrpSpPr>
      <p:grpSpPr>
        <a:xfrm>
          <a:off x="0" y="0"/>
          <a:ext cx="0" cy="0"/>
          <a:chOff x="0" y="0"/>
          <a:chExt cx="0" cy="0"/>
        </a:xfrm>
      </p:grpSpPr>
      <p:sp>
        <p:nvSpPr>
          <p:cNvPr id="12290" name="Marcador de imagen de diapositiva 1">
            <a:extLst>
              <a:ext uri="{FF2B5EF4-FFF2-40B4-BE49-F238E27FC236}">
                <a16:creationId xmlns:a16="http://schemas.microsoft.com/office/drawing/2014/main" id="{C2579147-DCED-3BB1-D33D-3024502B6A58}"/>
              </a:ext>
            </a:extLst>
          </p:cNvPr>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Marcador de notas 2">
            <a:extLst>
              <a:ext uri="{FF2B5EF4-FFF2-40B4-BE49-F238E27FC236}">
                <a16:creationId xmlns:a16="http://schemas.microsoft.com/office/drawing/2014/main" id="{A511F7AE-5557-CA78-4132-856039A07B4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58750" indent="0">
              <a:buNone/>
            </a:pPr>
            <a:endParaRPr dirty="0"/>
          </a:p>
        </p:txBody>
      </p:sp>
    </p:spTree>
    <p:extLst>
      <p:ext uri="{BB962C8B-B14F-4D97-AF65-F5344CB8AC3E}">
        <p14:creationId xmlns:p14="http://schemas.microsoft.com/office/powerpoint/2010/main" val="37792074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a:extLst>
            <a:ext uri="{FF2B5EF4-FFF2-40B4-BE49-F238E27FC236}">
              <a16:creationId xmlns:a16="http://schemas.microsoft.com/office/drawing/2014/main" id="{567F37CB-190B-4604-E4D4-4E89B529E006}"/>
            </a:ext>
          </a:extLst>
        </p:cNvPr>
        <p:cNvGrpSpPr/>
        <p:nvPr/>
      </p:nvGrpSpPr>
      <p:grpSpPr>
        <a:xfrm>
          <a:off x="0" y="0"/>
          <a:ext cx="0" cy="0"/>
          <a:chOff x="0" y="0"/>
          <a:chExt cx="0" cy="0"/>
        </a:xfrm>
      </p:grpSpPr>
      <p:sp>
        <p:nvSpPr>
          <p:cNvPr id="96" name="Google Shape;96;g3c5ada25ca5_1_45:notes">
            <a:extLst>
              <a:ext uri="{FF2B5EF4-FFF2-40B4-BE49-F238E27FC236}">
                <a16:creationId xmlns:a16="http://schemas.microsoft.com/office/drawing/2014/main" id="{161593AD-C0A0-4C5C-B38C-1A8A72A624E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s-CL"/>
          </a:p>
        </p:txBody>
      </p:sp>
      <p:sp>
        <p:nvSpPr>
          <p:cNvPr id="97" name="Google Shape;97;g3c5ada25ca5_1_45:notes">
            <a:extLst>
              <a:ext uri="{FF2B5EF4-FFF2-40B4-BE49-F238E27FC236}">
                <a16:creationId xmlns:a16="http://schemas.microsoft.com/office/drawing/2014/main" id="{3DFDB6BA-C2EF-373F-9A7C-04544B0ADBBB}"/>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indent="0">
              <a:buNone/>
            </a:pPr>
            <a:endParaRPr dirty="0"/>
          </a:p>
        </p:txBody>
      </p:sp>
    </p:spTree>
    <p:extLst>
      <p:ext uri="{BB962C8B-B14F-4D97-AF65-F5344CB8AC3E}">
        <p14:creationId xmlns:p14="http://schemas.microsoft.com/office/powerpoint/2010/main" val="8725689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c5ada25ca5_1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s-CL"/>
          </a:p>
        </p:txBody>
      </p:sp>
      <p:sp>
        <p:nvSpPr>
          <p:cNvPr id="106" name="Google Shape;106;g3c5ada25ca5_1_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indent="0">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a:extLst>
            <a:ext uri="{FF2B5EF4-FFF2-40B4-BE49-F238E27FC236}">
              <a16:creationId xmlns:a16="http://schemas.microsoft.com/office/drawing/2014/main" id="{7AA704A1-7A4D-FD9C-71A0-F21A245E82B1}"/>
            </a:ext>
          </a:extLst>
        </p:cNvPr>
        <p:cNvGrpSpPr/>
        <p:nvPr/>
      </p:nvGrpSpPr>
      <p:grpSpPr>
        <a:xfrm>
          <a:off x="0" y="0"/>
          <a:ext cx="0" cy="0"/>
          <a:chOff x="0" y="0"/>
          <a:chExt cx="0" cy="0"/>
        </a:xfrm>
      </p:grpSpPr>
      <p:sp>
        <p:nvSpPr>
          <p:cNvPr id="96" name="Google Shape;96;g3c5ada25ca5_1_45:notes">
            <a:extLst>
              <a:ext uri="{FF2B5EF4-FFF2-40B4-BE49-F238E27FC236}">
                <a16:creationId xmlns:a16="http://schemas.microsoft.com/office/drawing/2014/main" id="{D8BEDAD9-820B-3EF9-C960-B572B370F0E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s-CL"/>
          </a:p>
        </p:txBody>
      </p:sp>
      <p:sp>
        <p:nvSpPr>
          <p:cNvPr id="97" name="Google Shape;97;g3c5ada25ca5_1_45:notes">
            <a:extLst>
              <a:ext uri="{FF2B5EF4-FFF2-40B4-BE49-F238E27FC236}">
                <a16:creationId xmlns:a16="http://schemas.microsoft.com/office/drawing/2014/main" id="{3E91CF49-A715-063D-A093-434E297EB46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indent="0">
              <a:buNone/>
            </a:pPr>
            <a:endParaRPr dirty="0"/>
          </a:p>
        </p:txBody>
      </p:sp>
    </p:spTree>
    <p:extLst>
      <p:ext uri="{BB962C8B-B14F-4D97-AF65-F5344CB8AC3E}">
        <p14:creationId xmlns:p14="http://schemas.microsoft.com/office/powerpoint/2010/main" val="31361760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BDF97-8561-CD22-0F51-268BD6412AEF}"/>
            </a:ext>
          </a:extLst>
        </p:cNvPr>
        <p:cNvGrpSpPr/>
        <p:nvPr/>
      </p:nvGrpSpPr>
      <p:grpSpPr>
        <a:xfrm>
          <a:off x="0" y="0"/>
          <a:ext cx="0" cy="0"/>
          <a:chOff x="0" y="0"/>
          <a:chExt cx="0" cy="0"/>
        </a:xfrm>
      </p:grpSpPr>
      <p:sp>
        <p:nvSpPr>
          <p:cNvPr id="12290" name="Marcador de imagen de diapositiva 1">
            <a:extLst>
              <a:ext uri="{FF2B5EF4-FFF2-40B4-BE49-F238E27FC236}">
                <a16:creationId xmlns:a16="http://schemas.microsoft.com/office/drawing/2014/main" id="{3ADC8C1F-5515-B6F0-1E9B-9F9B195F417F}"/>
              </a:ext>
            </a:extLst>
          </p:cNvPr>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Marcador de notas 2">
            <a:extLst>
              <a:ext uri="{FF2B5EF4-FFF2-40B4-BE49-F238E27FC236}">
                <a16:creationId xmlns:a16="http://schemas.microsoft.com/office/drawing/2014/main" id="{17479DF0-73CC-5F6E-1E65-0C2E1516618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58750" indent="0">
              <a:buNone/>
            </a:pPr>
            <a:endParaRPr dirty="0"/>
          </a:p>
        </p:txBody>
      </p:sp>
    </p:spTree>
    <p:extLst>
      <p:ext uri="{BB962C8B-B14F-4D97-AF65-F5344CB8AC3E}">
        <p14:creationId xmlns:p14="http://schemas.microsoft.com/office/powerpoint/2010/main" val="3544401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8C69B-E749-87E4-FB58-27B2FA4E4C73}"/>
            </a:ext>
          </a:extLst>
        </p:cNvPr>
        <p:cNvGrpSpPr/>
        <p:nvPr/>
      </p:nvGrpSpPr>
      <p:grpSpPr>
        <a:xfrm>
          <a:off x="0" y="0"/>
          <a:ext cx="0" cy="0"/>
          <a:chOff x="0" y="0"/>
          <a:chExt cx="0" cy="0"/>
        </a:xfrm>
      </p:grpSpPr>
      <p:sp>
        <p:nvSpPr>
          <p:cNvPr id="12290" name="Marcador de imagen de diapositiva 1">
            <a:extLst>
              <a:ext uri="{FF2B5EF4-FFF2-40B4-BE49-F238E27FC236}">
                <a16:creationId xmlns:a16="http://schemas.microsoft.com/office/drawing/2014/main" id="{EB14625E-BE89-6111-C45E-7CA791783252}"/>
              </a:ext>
            </a:extLst>
          </p:cNvPr>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Marcador de notas 2">
            <a:extLst>
              <a:ext uri="{FF2B5EF4-FFF2-40B4-BE49-F238E27FC236}">
                <a16:creationId xmlns:a16="http://schemas.microsoft.com/office/drawing/2014/main" id="{C3A5AEC9-A9F5-984D-9587-98359FC1B36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58750" indent="0">
              <a:buNone/>
            </a:pPr>
            <a:endParaRPr dirty="0"/>
          </a:p>
        </p:txBody>
      </p:sp>
    </p:spTree>
    <p:extLst>
      <p:ext uri="{BB962C8B-B14F-4D97-AF65-F5344CB8AC3E}">
        <p14:creationId xmlns:p14="http://schemas.microsoft.com/office/powerpoint/2010/main" val="26783040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F6E29E-EA48-97AC-D53B-29C281E455E7}"/>
            </a:ext>
          </a:extLst>
        </p:cNvPr>
        <p:cNvGrpSpPr/>
        <p:nvPr/>
      </p:nvGrpSpPr>
      <p:grpSpPr>
        <a:xfrm>
          <a:off x="0" y="0"/>
          <a:ext cx="0" cy="0"/>
          <a:chOff x="0" y="0"/>
          <a:chExt cx="0" cy="0"/>
        </a:xfrm>
      </p:grpSpPr>
      <p:sp>
        <p:nvSpPr>
          <p:cNvPr id="12290" name="Marcador de imagen de diapositiva 1">
            <a:extLst>
              <a:ext uri="{FF2B5EF4-FFF2-40B4-BE49-F238E27FC236}">
                <a16:creationId xmlns:a16="http://schemas.microsoft.com/office/drawing/2014/main" id="{5CCCC678-90EB-2834-0D1C-74442DF6B917}"/>
              </a:ext>
            </a:extLst>
          </p:cNvPr>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Marcador de notas 2">
            <a:extLst>
              <a:ext uri="{FF2B5EF4-FFF2-40B4-BE49-F238E27FC236}">
                <a16:creationId xmlns:a16="http://schemas.microsoft.com/office/drawing/2014/main" id="{E670D741-D60B-A998-A81D-F7B3DBB2350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58750" indent="0">
              <a:buNone/>
            </a:pPr>
            <a:endParaRPr dirty="0"/>
          </a:p>
        </p:txBody>
      </p:sp>
    </p:spTree>
    <p:extLst>
      <p:ext uri="{BB962C8B-B14F-4D97-AF65-F5344CB8AC3E}">
        <p14:creationId xmlns:p14="http://schemas.microsoft.com/office/powerpoint/2010/main" val="16869458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4CDDF-7E82-531F-A855-EE163544550C}"/>
            </a:ext>
          </a:extLst>
        </p:cNvPr>
        <p:cNvGrpSpPr/>
        <p:nvPr/>
      </p:nvGrpSpPr>
      <p:grpSpPr>
        <a:xfrm>
          <a:off x="0" y="0"/>
          <a:ext cx="0" cy="0"/>
          <a:chOff x="0" y="0"/>
          <a:chExt cx="0" cy="0"/>
        </a:xfrm>
      </p:grpSpPr>
      <p:sp>
        <p:nvSpPr>
          <p:cNvPr id="12290" name="Marcador de imagen de diapositiva 1">
            <a:extLst>
              <a:ext uri="{FF2B5EF4-FFF2-40B4-BE49-F238E27FC236}">
                <a16:creationId xmlns:a16="http://schemas.microsoft.com/office/drawing/2014/main" id="{6A4E9149-3651-72EE-7EF8-16F44383FA02}"/>
              </a:ext>
            </a:extLst>
          </p:cNvPr>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Marcador de notas 2">
            <a:extLst>
              <a:ext uri="{FF2B5EF4-FFF2-40B4-BE49-F238E27FC236}">
                <a16:creationId xmlns:a16="http://schemas.microsoft.com/office/drawing/2014/main" id="{FF281AD8-0D49-FC54-D40C-37936AF7537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58750" indent="0">
              <a:buNone/>
            </a:pPr>
            <a:endParaRPr dirty="0"/>
          </a:p>
        </p:txBody>
      </p:sp>
    </p:spTree>
    <p:extLst>
      <p:ext uri="{BB962C8B-B14F-4D97-AF65-F5344CB8AC3E}">
        <p14:creationId xmlns:p14="http://schemas.microsoft.com/office/powerpoint/2010/main" val="5474585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a:extLst>
            <a:ext uri="{FF2B5EF4-FFF2-40B4-BE49-F238E27FC236}">
              <a16:creationId xmlns:a16="http://schemas.microsoft.com/office/drawing/2014/main" id="{4FE0E3AE-3064-954B-88F4-897131DA93DB}"/>
            </a:ext>
          </a:extLst>
        </p:cNvPr>
        <p:cNvGrpSpPr/>
        <p:nvPr/>
      </p:nvGrpSpPr>
      <p:grpSpPr>
        <a:xfrm>
          <a:off x="0" y="0"/>
          <a:ext cx="0" cy="0"/>
          <a:chOff x="0" y="0"/>
          <a:chExt cx="0" cy="0"/>
        </a:xfrm>
      </p:grpSpPr>
      <p:sp>
        <p:nvSpPr>
          <p:cNvPr id="96" name="Google Shape;96;g3c5ada25ca5_1_45:notes">
            <a:extLst>
              <a:ext uri="{FF2B5EF4-FFF2-40B4-BE49-F238E27FC236}">
                <a16:creationId xmlns:a16="http://schemas.microsoft.com/office/drawing/2014/main" id="{6EB10C49-E68D-FB2A-07AD-E12D78FC5E3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s-CL"/>
          </a:p>
        </p:txBody>
      </p:sp>
      <p:sp>
        <p:nvSpPr>
          <p:cNvPr id="97" name="Google Shape;97;g3c5ada25ca5_1_45:notes">
            <a:extLst>
              <a:ext uri="{FF2B5EF4-FFF2-40B4-BE49-F238E27FC236}">
                <a16:creationId xmlns:a16="http://schemas.microsoft.com/office/drawing/2014/main" id="{25A2F7F6-EFBC-82F7-33DE-3264E7E37A11}"/>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indent="0">
              <a:buNone/>
            </a:pPr>
            <a:endParaRPr dirty="0"/>
          </a:p>
        </p:txBody>
      </p:sp>
    </p:spTree>
    <p:extLst>
      <p:ext uri="{BB962C8B-B14F-4D97-AF65-F5344CB8AC3E}">
        <p14:creationId xmlns:p14="http://schemas.microsoft.com/office/powerpoint/2010/main" val="30105612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86F71-8C7A-3E20-456F-211BC821A289}"/>
            </a:ext>
          </a:extLst>
        </p:cNvPr>
        <p:cNvGrpSpPr/>
        <p:nvPr/>
      </p:nvGrpSpPr>
      <p:grpSpPr>
        <a:xfrm>
          <a:off x="0" y="0"/>
          <a:ext cx="0" cy="0"/>
          <a:chOff x="0" y="0"/>
          <a:chExt cx="0" cy="0"/>
        </a:xfrm>
      </p:grpSpPr>
      <p:sp>
        <p:nvSpPr>
          <p:cNvPr id="12290" name="Marcador de imagen de diapositiva 1">
            <a:extLst>
              <a:ext uri="{FF2B5EF4-FFF2-40B4-BE49-F238E27FC236}">
                <a16:creationId xmlns:a16="http://schemas.microsoft.com/office/drawing/2014/main" id="{CAD3AA28-11F6-CE78-D25A-4C1FA32069B0}"/>
              </a:ext>
            </a:extLst>
          </p:cNvPr>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Marcador de notas 2">
            <a:extLst>
              <a:ext uri="{FF2B5EF4-FFF2-40B4-BE49-F238E27FC236}">
                <a16:creationId xmlns:a16="http://schemas.microsoft.com/office/drawing/2014/main" id="{4A7482D6-FA83-730D-3878-3B1CB8ABFCA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58750" indent="0">
              <a:buNone/>
            </a:pPr>
            <a:endParaRPr dirty="0"/>
          </a:p>
        </p:txBody>
      </p:sp>
    </p:spTree>
    <p:extLst>
      <p:ext uri="{BB962C8B-B14F-4D97-AF65-F5344CB8AC3E}">
        <p14:creationId xmlns:p14="http://schemas.microsoft.com/office/powerpoint/2010/main" val="4292534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36F283-4F76-0E50-60C6-934EA5A4762D}"/>
              </a:ext>
            </a:extLst>
          </p:cNvPr>
          <p:cNvSpPr>
            <a:spLocks noGrp="1"/>
          </p:cNvSpPr>
          <p:nvPr>
            <p:ph type="ctrTitle"/>
          </p:nvPr>
        </p:nvSpPr>
        <p:spPr>
          <a:xfrm>
            <a:off x="1143000" y="841772"/>
            <a:ext cx="6858000" cy="1790700"/>
          </a:xfrm>
        </p:spPr>
        <p:txBody>
          <a:bodyPr anchor="b"/>
          <a:lstStyle>
            <a:lvl1pPr algn="ctr">
              <a:defRPr sz="4500"/>
            </a:lvl1pPr>
          </a:lstStyle>
          <a:p>
            <a:r>
              <a:rPr lang="es-ES"/>
              <a:t>Haga clic para modificar el estilo de título del patrón</a:t>
            </a:r>
            <a:endParaRPr lang="es-CL"/>
          </a:p>
        </p:txBody>
      </p:sp>
      <p:sp>
        <p:nvSpPr>
          <p:cNvPr id="3" name="Subtítulo 2">
            <a:extLst>
              <a:ext uri="{FF2B5EF4-FFF2-40B4-BE49-F238E27FC236}">
                <a16:creationId xmlns:a16="http://schemas.microsoft.com/office/drawing/2014/main" id="{976FA252-3709-53C8-04E5-E5BBCC4220A0}"/>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endParaRPr lang="es-CL"/>
          </a:p>
        </p:txBody>
      </p:sp>
      <p:sp>
        <p:nvSpPr>
          <p:cNvPr id="4" name="Marcador de fecha 3">
            <a:extLst>
              <a:ext uri="{FF2B5EF4-FFF2-40B4-BE49-F238E27FC236}">
                <a16:creationId xmlns:a16="http://schemas.microsoft.com/office/drawing/2014/main" id="{1C0B030E-6543-BB9C-7138-1D1D2FF8DE3F}"/>
              </a:ext>
            </a:extLst>
          </p:cNvPr>
          <p:cNvSpPr>
            <a:spLocks noGrp="1"/>
          </p:cNvSpPr>
          <p:nvPr>
            <p:ph type="dt" sz="half" idx="10"/>
          </p:nvPr>
        </p:nvSpPr>
        <p:spPr/>
        <p:txBody>
          <a:bodyPr/>
          <a:lstStyle/>
          <a:p>
            <a:fld id="{FC25259A-C25F-4FC2-9B27-B2B84481241B}" type="datetimeFigureOut">
              <a:rPr lang="es-CL" smtClean="0"/>
              <a:t>10-08-2026</a:t>
            </a:fld>
            <a:endParaRPr lang="es-CL"/>
          </a:p>
        </p:txBody>
      </p:sp>
      <p:sp>
        <p:nvSpPr>
          <p:cNvPr id="5" name="Marcador de pie de página 4">
            <a:extLst>
              <a:ext uri="{FF2B5EF4-FFF2-40B4-BE49-F238E27FC236}">
                <a16:creationId xmlns:a16="http://schemas.microsoft.com/office/drawing/2014/main" id="{75CA109B-47D2-EF7E-4A3A-A286F7BF6BFD}"/>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E31C672F-561F-24FA-8991-23989E10D956}"/>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s-419" smtClean="0"/>
              <a:t>‹Nº›</a:t>
            </a:fld>
            <a:endParaRPr lang="es-419"/>
          </a:p>
        </p:txBody>
      </p:sp>
    </p:spTree>
    <p:extLst>
      <p:ext uri="{BB962C8B-B14F-4D97-AF65-F5344CB8AC3E}">
        <p14:creationId xmlns:p14="http://schemas.microsoft.com/office/powerpoint/2010/main" val="187200272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3C623E-8A6D-B4AB-272B-9C2AF731C07B}"/>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texto vertical 2">
            <a:extLst>
              <a:ext uri="{FF2B5EF4-FFF2-40B4-BE49-F238E27FC236}">
                <a16:creationId xmlns:a16="http://schemas.microsoft.com/office/drawing/2014/main" id="{58DF93CD-DB13-05D5-9325-B6820C8CAC9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74DD58B1-BFF5-3B85-CE07-3212B1356E37}"/>
              </a:ext>
            </a:extLst>
          </p:cNvPr>
          <p:cNvSpPr>
            <a:spLocks noGrp="1"/>
          </p:cNvSpPr>
          <p:nvPr>
            <p:ph type="dt" sz="half" idx="10"/>
          </p:nvPr>
        </p:nvSpPr>
        <p:spPr/>
        <p:txBody>
          <a:bodyPr/>
          <a:lstStyle/>
          <a:p>
            <a:fld id="{FC25259A-C25F-4FC2-9B27-B2B84481241B}" type="datetimeFigureOut">
              <a:rPr lang="es-CL" smtClean="0"/>
              <a:t>10-08-2026</a:t>
            </a:fld>
            <a:endParaRPr lang="es-CL"/>
          </a:p>
        </p:txBody>
      </p:sp>
      <p:sp>
        <p:nvSpPr>
          <p:cNvPr id="5" name="Marcador de pie de página 4">
            <a:extLst>
              <a:ext uri="{FF2B5EF4-FFF2-40B4-BE49-F238E27FC236}">
                <a16:creationId xmlns:a16="http://schemas.microsoft.com/office/drawing/2014/main" id="{CDBF52A6-B982-31A0-179B-1B4EB5232504}"/>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B0B8C7C8-F879-34B8-7322-F885F59C327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s-419" smtClean="0"/>
              <a:t>‹Nº›</a:t>
            </a:fld>
            <a:endParaRPr lang="es-419"/>
          </a:p>
        </p:txBody>
      </p:sp>
    </p:spTree>
    <p:extLst>
      <p:ext uri="{BB962C8B-B14F-4D97-AF65-F5344CB8AC3E}">
        <p14:creationId xmlns:p14="http://schemas.microsoft.com/office/powerpoint/2010/main" val="137658224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5B8A8828-8ACD-6961-7819-CBA9BC4BD028}"/>
              </a:ext>
            </a:extLst>
          </p:cNvPr>
          <p:cNvSpPr>
            <a:spLocks noGrp="1"/>
          </p:cNvSpPr>
          <p:nvPr>
            <p:ph type="title" orient="vert"/>
          </p:nvPr>
        </p:nvSpPr>
        <p:spPr>
          <a:xfrm>
            <a:off x="6543675" y="273844"/>
            <a:ext cx="1971675" cy="4358879"/>
          </a:xfrm>
        </p:spPr>
        <p:txBody>
          <a:bodyPr vert="eaVert"/>
          <a:lstStyle/>
          <a:p>
            <a:r>
              <a:rPr lang="es-ES"/>
              <a:t>Haga clic para modificar el estilo de título del patrón</a:t>
            </a:r>
            <a:endParaRPr lang="es-CL"/>
          </a:p>
        </p:txBody>
      </p:sp>
      <p:sp>
        <p:nvSpPr>
          <p:cNvPr id="3" name="Marcador de texto vertical 2">
            <a:extLst>
              <a:ext uri="{FF2B5EF4-FFF2-40B4-BE49-F238E27FC236}">
                <a16:creationId xmlns:a16="http://schemas.microsoft.com/office/drawing/2014/main" id="{01FEAD61-A9D2-0453-EF8F-41B1D7B33125}"/>
              </a:ext>
            </a:extLst>
          </p:cNvPr>
          <p:cNvSpPr>
            <a:spLocks noGrp="1"/>
          </p:cNvSpPr>
          <p:nvPr>
            <p:ph type="body" orient="vert" idx="1"/>
          </p:nvPr>
        </p:nvSpPr>
        <p:spPr>
          <a:xfrm>
            <a:off x="628650" y="273844"/>
            <a:ext cx="5800725" cy="4358879"/>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62E56EBB-79CC-FEAE-3A82-7F836C4A05F3}"/>
              </a:ext>
            </a:extLst>
          </p:cNvPr>
          <p:cNvSpPr>
            <a:spLocks noGrp="1"/>
          </p:cNvSpPr>
          <p:nvPr>
            <p:ph type="dt" sz="half" idx="10"/>
          </p:nvPr>
        </p:nvSpPr>
        <p:spPr/>
        <p:txBody>
          <a:bodyPr/>
          <a:lstStyle/>
          <a:p>
            <a:fld id="{FC25259A-C25F-4FC2-9B27-B2B84481241B}" type="datetimeFigureOut">
              <a:rPr lang="es-CL" smtClean="0"/>
              <a:t>10-08-2026</a:t>
            </a:fld>
            <a:endParaRPr lang="es-CL"/>
          </a:p>
        </p:txBody>
      </p:sp>
      <p:sp>
        <p:nvSpPr>
          <p:cNvPr id="5" name="Marcador de pie de página 4">
            <a:extLst>
              <a:ext uri="{FF2B5EF4-FFF2-40B4-BE49-F238E27FC236}">
                <a16:creationId xmlns:a16="http://schemas.microsoft.com/office/drawing/2014/main" id="{876C150E-1E69-2B0D-082E-461E98D93266}"/>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D8A03944-48EA-204C-9809-45CB66C5E121}"/>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s-419" smtClean="0"/>
              <a:t>‹Nº›</a:t>
            </a:fld>
            <a:endParaRPr lang="es-419"/>
          </a:p>
        </p:txBody>
      </p:sp>
    </p:spTree>
    <p:extLst>
      <p:ext uri="{BB962C8B-B14F-4D97-AF65-F5344CB8AC3E}">
        <p14:creationId xmlns:p14="http://schemas.microsoft.com/office/powerpoint/2010/main" val="193169754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0" name="Google Shape;60;p1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61" name="Google Shape;61;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extLst>
      <p:ext uri="{BB962C8B-B14F-4D97-AF65-F5344CB8AC3E}">
        <p14:creationId xmlns:p14="http://schemas.microsoft.com/office/powerpoint/2010/main" val="2804847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BC8F93-8ECE-8BAC-154D-6E00F0EF4707}"/>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FA059F9D-F32C-85AA-221A-985EF6EFCC74}"/>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6328E7BE-DF05-57D2-DD31-E3803C8E2E59}"/>
              </a:ext>
            </a:extLst>
          </p:cNvPr>
          <p:cNvSpPr>
            <a:spLocks noGrp="1"/>
          </p:cNvSpPr>
          <p:nvPr>
            <p:ph type="dt" sz="half" idx="10"/>
          </p:nvPr>
        </p:nvSpPr>
        <p:spPr/>
        <p:txBody>
          <a:bodyPr/>
          <a:lstStyle/>
          <a:p>
            <a:pPr>
              <a:defRPr/>
            </a:pPr>
            <a:fld id="{47D1EB6B-1558-4CCD-B015-EC2D13B42D1C}" type="datetime1">
              <a:rPr lang="en-US" smtClean="0"/>
              <a:t>8/10/2026</a:t>
            </a:fld>
            <a:endParaRPr lang="en-US"/>
          </a:p>
        </p:txBody>
      </p:sp>
      <p:sp>
        <p:nvSpPr>
          <p:cNvPr id="5" name="Marcador de pie de página 4">
            <a:extLst>
              <a:ext uri="{FF2B5EF4-FFF2-40B4-BE49-F238E27FC236}">
                <a16:creationId xmlns:a16="http://schemas.microsoft.com/office/drawing/2014/main" id="{35B6FFD4-C99A-CD4F-377B-0530EB2DE036}"/>
              </a:ext>
            </a:extLst>
          </p:cNvPr>
          <p:cNvSpPr>
            <a:spLocks noGrp="1"/>
          </p:cNvSpPr>
          <p:nvPr>
            <p:ph type="ftr" sz="quarter" idx="11"/>
          </p:nvPr>
        </p:nvSpPr>
        <p:spPr/>
        <p:txBody>
          <a:bodyPr/>
          <a:lstStyle/>
          <a:p>
            <a:pPr>
              <a:defRPr/>
            </a:pPr>
            <a:endParaRPr lang="en-US"/>
          </a:p>
        </p:txBody>
      </p:sp>
      <p:sp>
        <p:nvSpPr>
          <p:cNvPr id="6" name="Marcador de número de diapositiva 5">
            <a:extLst>
              <a:ext uri="{FF2B5EF4-FFF2-40B4-BE49-F238E27FC236}">
                <a16:creationId xmlns:a16="http://schemas.microsoft.com/office/drawing/2014/main" id="{5AE852F9-5A16-7FF7-B878-8678CEC877EC}"/>
              </a:ext>
            </a:extLst>
          </p:cNvPr>
          <p:cNvSpPr>
            <a:spLocks noGrp="1"/>
          </p:cNvSpPr>
          <p:nvPr>
            <p:ph type="sldNum" sz="quarter" idx="12"/>
          </p:nvPr>
        </p:nvSpPr>
        <p:spPr/>
        <p:txBody>
          <a:bodyPr/>
          <a:lstStyle/>
          <a:p>
            <a:pPr>
              <a:defRPr/>
            </a:pPr>
            <a:fld id="{FD72DBD2-67D7-3647-BD1D-B03BF3179DC8}" type="slidenum">
              <a:rPr lang="en-US" altLang="es-CL" smtClean="0"/>
              <a:pPr>
                <a:defRPr/>
              </a:pPr>
              <a:t>‹Nº›</a:t>
            </a:fld>
            <a:endParaRPr lang="en-US" altLang="es-CL"/>
          </a:p>
        </p:txBody>
      </p:sp>
    </p:spTree>
    <p:extLst>
      <p:ext uri="{BB962C8B-B14F-4D97-AF65-F5344CB8AC3E}">
        <p14:creationId xmlns:p14="http://schemas.microsoft.com/office/powerpoint/2010/main" val="2186072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0EB0CC-1397-9345-FA15-78CAA39944B4}"/>
              </a:ext>
            </a:extLst>
          </p:cNvPr>
          <p:cNvSpPr>
            <a:spLocks noGrp="1"/>
          </p:cNvSpPr>
          <p:nvPr>
            <p:ph type="title"/>
          </p:nvPr>
        </p:nvSpPr>
        <p:spPr>
          <a:xfrm>
            <a:off x="623888" y="1282304"/>
            <a:ext cx="7886700" cy="2139553"/>
          </a:xfrm>
        </p:spPr>
        <p:txBody>
          <a:bodyPr anchor="b"/>
          <a:lstStyle>
            <a:lvl1pPr>
              <a:defRPr sz="4500"/>
            </a:lvl1p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FB09EF22-AF04-A3B1-7320-8DA72BFADC99}"/>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0767614-8EBC-97C8-E108-787F8DE74101}"/>
              </a:ext>
            </a:extLst>
          </p:cNvPr>
          <p:cNvSpPr>
            <a:spLocks noGrp="1"/>
          </p:cNvSpPr>
          <p:nvPr>
            <p:ph type="dt" sz="half" idx="10"/>
          </p:nvPr>
        </p:nvSpPr>
        <p:spPr/>
        <p:txBody>
          <a:bodyPr/>
          <a:lstStyle/>
          <a:p>
            <a:fld id="{FC25259A-C25F-4FC2-9B27-B2B84481241B}" type="datetimeFigureOut">
              <a:rPr lang="es-CL" smtClean="0"/>
              <a:t>10-08-2026</a:t>
            </a:fld>
            <a:endParaRPr lang="es-CL"/>
          </a:p>
        </p:txBody>
      </p:sp>
      <p:sp>
        <p:nvSpPr>
          <p:cNvPr id="5" name="Marcador de pie de página 4">
            <a:extLst>
              <a:ext uri="{FF2B5EF4-FFF2-40B4-BE49-F238E27FC236}">
                <a16:creationId xmlns:a16="http://schemas.microsoft.com/office/drawing/2014/main" id="{E499CABD-9EA8-328B-184F-A2F5150483EC}"/>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DD559A6D-5C44-62D5-AA3A-AB78BB8D6869}"/>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s-419" smtClean="0"/>
              <a:t>‹Nº›</a:t>
            </a:fld>
            <a:endParaRPr lang="es-419"/>
          </a:p>
        </p:txBody>
      </p:sp>
    </p:spTree>
    <p:extLst>
      <p:ext uri="{BB962C8B-B14F-4D97-AF65-F5344CB8AC3E}">
        <p14:creationId xmlns:p14="http://schemas.microsoft.com/office/powerpoint/2010/main" val="35938873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D0167A-0DCE-1BB3-44A5-A971369C991C}"/>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6C538B8C-39F7-94D4-E74A-731B2863D555}"/>
              </a:ext>
            </a:extLst>
          </p:cNvPr>
          <p:cNvSpPr>
            <a:spLocks noGrp="1"/>
          </p:cNvSpPr>
          <p:nvPr>
            <p:ph sz="half" idx="1"/>
          </p:nvPr>
        </p:nvSpPr>
        <p:spPr>
          <a:xfrm>
            <a:off x="628650" y="1369219"/>
            <a:ext cx="3886200" cy="326350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contenido 3">
            <a:extLst>
              <a:ext uri="{FF2B5EF4-FFF2-40B4-BE49-F238E27FC236}">
                <a16:creationId xmlns:a16="http://schemas.microsoft.com/office/drawing/2014/main" id="{1ACF0549-954B-2FA3-A683-2AFC6D8E0632}"/>
              </a:ext>
            </a:extLst>
          </p:cNvPr>
          <p:cNvSpPr>
            <a:spLocks noGrp="1"/>
          </p:cNvSpPr>
          <p:nvPr>
            <p:ph sz="half" idx="2"/>
          </p:nvPr>
        </p:nvSpPr>
        <p:spPr>
          <a:xfrm>
            <a:off x="4629150" y="1369219"/>
            <a:ext cx="3886200" cy="326350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Marcador de fecha 4">
            <a:extLst>
              <a:ext uri="{FF2B5EF4-FFF2-40B4-BE49-F238E27FC236}">
                <a16:creationId xmlns:a16="http://schemas.microsoft.com/office/drawing/2014/main" id="{E2493BFB-14A8-5232-6452-2B21B809EC25}"/>
              </a:ext>
            </a:extLst>
          </p:cNvPr>
          <p:cNvSpPr>
            <a:spLocks noGrp="1"/>
          </p:cNvSpPr>
          <p:nvPr>
            <p:ph type="dt" sz="half" idx="10"/>
          </p:nvPr>
        </p:nvSpPr>
        <p:spPr/>
        <p:txBody>
          <a:bodyPr/>
          <a:lstStyle/>
          <a:p>
            <a:fld id="{FC25259A-C25F-4FC2-9B27-B2B84481241B}" type="datetimeFigureOut">
              <a:rPr lang="es-CL" smtClean="0"/>
              <a:t>10-08-2026</a:t>
            </a:fld>
            <a:endParaRPr lang="es-CL"/>
          </a:p>
        </p:txBody>
      </p:sp>
      <p:sp>
        <p:nvSpPr>
          <p:cNvPr id="6" name="Marcador de pie de página 5">
            <a:extLst>
              <a:ext uri="{FF2B5EF4-FFF2-40B4-BE49-F238E27FC236}">
                <a16:creationId xmlns:a16="http://schemas.microsoft.com/office/drawing/2014/main" id="{30CD3FA7-9412-A9DC-0852-AC16BE836334}"/>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82AC5A0E-BFB5-F962-3AEC-58A808D2C39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s-419" smtClean="0"/>
              <a:t>‹Nº›</a:t>
            </a:fld>
            <a:endParaRPr lang="es-419"/>
          </a:p>
        </p:txBody>
      </p:sp>
    </p:spTree>
    <p:extLst>
      <p:ext uri="{BB962C8B-B14F-4D97-AF65-F5344CB8AC3E}">
        <p14:creationId xmlns:p14="http://schemas.microsoft.com/office/powerpoint/2010/main" val="411350187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3E89E1-9C5B-AA8B-5F27-D1DF75042941}"/>
              </a:ext>
            </a:extLst>
          </p:cNvPr>
          <p:cNvSpPr>
            <a:spLocks noGrp="1"/>
          </p:cNvSpPr>
          <p:nvPr>
            <p:ph type="title"/>
          </p:nvPr>
        </p:nvSpPr>
        <p:spPr>
          <a:xfrm>
            <a:off x="629841" y="273844"/>
            <a:ext cx="7886700" cy="994172"/>
          </a:xfrm>
        </p:spPr>
        <p:txBody>
          <a:body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53194821-606A-CD65-1792-F9E810BFEF62}"/>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36CE689-E2E3-D0AE-B73E-86E6503E2E65}"/>
              </a:ext>
            </a:extLst>
          </p:cNvPr>
          <p:cNvSpPr>
            <a:spLocks noGrp="1"/>
          </p:cNvSpPr>
          <p:nvPr>
            <p:ph sz="half" idx="2"/>
          </p:nvPr>
        </p:nvSpPr>
        <p:spPr>
          <a:xfrm>
            <a:off x="629842" y="1878806"/>
            <a:ext cx="3868340" cy="276344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Marcador de texto 4">
            <a:extLst>
              <a:ext uri="{FF2B5EF4-FFF2-40B4-BE49-F238E27FC236}">
                <a16:creationId xmlns:a16="http://schemas.microsoft.com/office/drawing/2014/main" id="{534F9FE8-DBA0-EA23-099A-21D8281BFFD6}"/>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664EC8F-3799-D711-9666-67C05D01074B}"/>
              </a:ext>
            </a:extLst>
          </p:cNvPr>
          <p:cNvSpPr>
            <a:spLocks noGrp="1"/>
          </p:cNvSpPr>
          <p:nvPr>
            <p:ph sz="quarter" idx="4"/>
          </p:nvPr>
        </p:nvSpPr>
        <p:spPr>
          <a:xfrm>
            <a:off x="4629150" y="1878806"/>
            <a:ext cx="3887391" cy="276344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7" name="Marcador de fecha 6">
            <a:extLst>
              <a:ext uri="{FF2B5EF4-FFF2-40B4-BE49-F238E27FC236}">
                <a16:creationId xmlns:a16="http://schemas.microsoft.com/office/drawing/2014/main" id="{33F8636D-00AC-DDB1-AD99-56EAAB35C81C}"/>
              </a:ext>
            </a:extLst>
          </p:cNvPr>
          <p:cNvSpPr>
            <a:spLocks noGrp="1"/>
          </p:cNvSpPr>
          <p:nvPr>
            <p:ph type="dt" sz="half" idx="10"/>
          </p:nvPr>
        </p:nvSpPr>
        <p:spPr/>
        <p:txBody>
          <a:bodyPr/>
          <a:lstStyle/>
          <a:p>
            <a:fld id="{FC25259A-C25F-4FC2-9B27-B2B84481241B}" type="datetimeFigureOut">
              <a:rPr lang="es-CL" smtClean="0"/>
              <a:t>10-08-2026</a:t>
            </a:fld>
            <a:endParaRPr lang="es-CL"/>
          </a:p>
        </p:txBody>
      </p:sp>
      <p:sp>
        <p:nvSpPr>
          <p:cNvPr id="8" name="Marcador de pie de página 7">
            <a:extLst>
              <a:ext uri="{FF2B5EF4-FFF2-40B4-BE49-F238E27FC236}">
                <a16:creationId xmlns:a16="http://schemas.microsoft.com/office/drawing/2014/main" id="{611730DE-E1B1-E7A3-9CE9-984F4C09E97E}"/>
              </a:ext>
            </a:extLst>
          </p:cNvPr>
          <p:cNvSpPr>
            <a:spLocks noGrp="1"/>
          </p:cNvSpPr>
          <p:nvPr>
            <p:ph type="ftr" sz="quarter" idx="11"/>
          </p:nvPr>
        </p:nvSpPr>
        <p:spPr/>
        <p:txBody>
          <a:bodyPr/>
          <a:lstStyle/>
          <a:p>
            <a:endParaRPr lang="es-CL"/>
          </a:p>
        </p:txBody>
      </p:sp>
      <p:sp>
        <p:nvSpPr>
          <p:cNvPr id="9" name="Marcador de número de diapositiva 8">
            <a:extLst>
              <a:ext uri="{FF2B5EF4-FFF2-40B4-BE49-F238E27FC236}">
                <a16:creationId xmlns:a16="http://schemas.microsoft.com/office/drawing/2014/main" id="{B8F1272C-D5CE-372D-76C6-7C8EEA8ABD9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s-419" smtClean="0"/>
              <a:t>‹Nº›</a:t>
            </a:fld>
            <a:endParaRPr lang="es-419"/>
          </a:p>
        </p:txBody>
      </p:sp>
    </p:spTree>
    <p:extLst>
      <p:ext uri="{BB962C8B-B14F-4D97-AF65-F5344CB8AC3E}">
        <p14:creationId xmlns:p14="http://schemas.microsoft.com/office/powerpoint/2010/main" val="425848927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B7E82D-2DC3-5EA0-233B-04382E61E167}"/>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fecha 2">
            <a:extLst>
              <a:ext uri="{FF2B5EF4-FFF2-40B4-BE49-F238E27FC236}">
                <a16:creationId xmlns:a16="http://schemas.microsoft.com/office/drawing/2014/main" id="{2249CBBD-9799-95BD-80A4-2ABCCB7A566F}"/>
              </a:ext>
            </a:extLst>
          </p:cNvPr>
          <p:cNvSpPr>
            <a:spLocks noGrp="1"/>
          </p:cNvSpPr>
          <p:nvPr>
            <p:ph type="dt" sz="half" idx="10"/>
          </p:nvPr>
        </p:nvSpPr>
        <p:spPr/>
        <p:txBody>
          <a:bodyPr/>
          <a:lstStyle/>
          <a:p>
            <a:fld id="{FC25259A-C25F-4FC2-9B27-B2B84481241B}" type="datetimeFigureOut">
              <a:rPr lang="es-CL" smtClean="0"/>
              <a:t>10-08-2026</a:t>
            </a:fld>
            <a:endParaRPr lang="es-CL"/>
          </a:p>
        </p:txBody>
      </p:sp>
      <p:sp>
        <p:nvSpPr>
          <p:cNvPr id="4" name="Marcador de pie de página 3">
            <a:extLst>
              <a:ext uri="{FF2B5EF4-FFF2-40B4-BE49-F238E27FC236}">
                <a16:creationId xmlns:a16="http://schemas.microsoft.com/office/drawing/2014/main" id="{85C95715-A224-297D-9ABB-C1021D6355FE}"/>
              </a:ext>
            </a:extLst>
          </p:cNvPr>
          <p:cNvSpPr>
            <a:spLocks noGrp="1"/>
          </p:cNvSpPr>
          <p:nvPr>
            <p:ph type="ftr" sz="quarter" idx="11"/>
          </p:nvPr>
        </p:nvSpPr>
        <p:spPr/>
        <p:txBody>
          <a:bodyPr/>
          <a:lstStyle/>
          <a:p>
            <a:endParaRPr lang="es-CL"/>
          </a:p>
        </p:txBody>
      </p:sp>
      <p:sp>
        <p:nvSpPr>
          <p:cNvPr id="5" name="Marcador de número de diapositiva 4">
            <a:extLst>
              <a:ext uri="{FF2B5EF4-FFF2-40B4-BE49-F238E27FC236}">
                <a16:creationId xmlns:a16="http://schemas.microsoft.com/office/drawing/2014/main" id="{3F715AC7-975E-08AC-B84A-370D9085E51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s-419" smtClean="0"/>
              <a:t>‹Nº›</a:t>
            </a:fld>
            <a:endParaRPr lang="es-419"/>
          </a:p>
        </p:txBody>
      </p:sp>
    </p:spTree>
    <p:extLst>
      <p:ext uri="{BB962C8B-B14F-4D97-AF65-F5344CB8AC3E}">
        <p14:creationId xmlns:p14="http://schemas.microsoft.com/office/powerpoint/2010/main" val="114457351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5C9C6D4-3181-82FA-F606-AF87BAFF64D3}"/>
              </a:ext>
            </a:extLst>
          </p:cNvPr>
          <p:cNvSpPr>
            <a:spLocks noGrp="1"/>
          </p:cNvSpPr>
          <p:nvPr>
            <p:ph type="dt" sz="half" idx="10"/>
          </p:nvPr>
        </p:nvSpPr>
        <p:spPr/>
        <p:txBody>
          <a:bodyPr/>
          <a:lstStyle/>
          <a:p>
            <a:fld id="{FC25259A-C25F-4FC2-9B27-B2B84481241B}" type="datetimeFigureOut">
              <a:rPr lang="es-CL" smtClean="0"/>
              <a:t>10-08-2026</a:t>
            </a:fld>
            <a:endParaRPr lang="es-CL"/>
          </a:p>
        </p:txBody>
      </p:sp>
      <p:sp>
        <p:nvSpPr>
          <p:cNvPr id="3" name="Marcador de pie de página 2">
            <a:extLst>
              <a:ext uri="{FF2B5EF4-FFF2-40B4-BE49-F238E27FC236}">
                <a16:creationId xmlns:a16="http://schemas.microsoft.com/office/drawing/2014/main" id="{8DC8CDD7-8D46-CC2C-F94C-E1A3592F655C}"/>
              </a:ext>
            </a:extLst>
          </p:cNvPr>
          <p:cNvSpPr>
            <a:spLocks noGrp="1"/>
          </p:cNvSpPr>
          <p:nvPr>
            <p:ph type="ftr" sz="quarter" idx="11"/>
          </p:nvPr>
        </p:nvSpPr>
        <p:spPr/>
        <p:txBody>
          <a:bodyPr/>
          <a:lstStyle/>
          <a:p>
            <a:endParaRPr lang="es-CL"/>
          </a:p>
        </p:txBody>
      </p:sp>
      <p:sp>
        <p:nvSpPr>
          <p:cNvPr id="4" name="Marcador de número de diapositiva 3">
            <a:extLst>
              <a:ext uri="{FF2B5EF4-FFF2-40B4-BE49-F238E27FC236}">
                <a16:creationId xmlns:a16="http://schemas.microsoft.com/office/drawing/2014/main" id="{E610F2A4-B26B-387C-8CA9-63F80492896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s-419" smtClean="0"/>
              <a:t>‹Nº›</a:t>
            </a:fld>
            <a:endParaRPr lang="es-419"/>
          </a:p>
        </p:txBody>
      </p:sp>
    </p:spTree>
    <p:extLst>
      <p:ext uri="{BB962C8B-B14F-4D97-AF65-F5344CB8AC3E}">
        <p14:creationId xmlns:p14="http://schemas.microsoft.com/office/powerpoint/2010/main" val="133175300"/>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B15967-719A-8104-273A-EF727C1ECB66}"/>
              </a:ext>
            </a:extLst>
          </p:cNvPr>
          <p:cNvSpPr>
            <a:spLocks noGrp="1"/>
          </p:cNvSpPr>
          <p:nvPr>
            <p:ph type="title"/>
          </p:nvPr>
        </p:nvSpPr>
        <p:spPr>
          <a:xfrm>
            <a:off x="629841" y="342900"/>
            <a:ext cx="2949178" cy="1200150"/>
          </a:xfrm>
        </p:spPr>
        <p:txBody>
          <a:bodyPr anchor="b"/>
          <a:lstStyle>
            <a:lvl1pPr>
              <a:defRPr sz="2400"/>
            </a:lvl1p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50EA395C-918A-5B7F-1AC1-307692CC8DEC}"/>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texto 3">
            <a:extLst>
              <a:ext uri="{FF2B5EF4-FFF2-40B4-BE49-F238E27FC236}">
                <a16:creationId xmlns:a16="http://schemas.microsoft.com/office/drawing/2014/main" id="{50EFC604-5FBE-25B1-8177-BD1EDA4CEED1}"/>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79170FC-6CCF-8767-D07D-D9134F898781}"/>
              </a:ext>
            </a:extLst>
          </p:cNvPr>
          <p:cNvSpPr>
            <a:spLocks noGrp="1"/>
          </p:cNvSpPr>
          <p:nvPr>
            <p:ph type="dt" sz="half" idx="10"/>
          </p:nvPr>
        </p:nvSpPr>
        <p:spPr/>
        <p:txBody>
          <a:bodyPr/>
          <a:lstStyle/>
          <a:p>
            <a:fld id="{FC25259A-C25F-4FC2-9B27-B2B84481241B}" type="datetimeFigureOut">
              <a:rPr lang="es-CL" smtClean="0"/>
              <a:t>10-08-2026</a:t>
            </a:fld>
            <a:endParaRPr lang="es-CL"/>
          </a:p>
        </p:txBody>
      </p:sp>
      <p:sp>
        <p:nvSpPr>
          <p:cNvPr id="6" name="Marcador de pie de página 5">
            <a:extLst>
              <a:ext uri="{FF2B5EF4-FFF2-40B4-BE49-F238E27FC236}">
                <a16:creationId xmlns:a16="http://schemas.microsoft.com/office/drawing/2014/main" id="{E3583459-076D-FC9E-CD75-159309DFCF37}"/>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A2C327B0-060B-78CA-F1C6-EBD277344336}"/>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s-419" smtClean="0"/>
              <a:t>‹Nº›</a:t>
            </a:fld>
            <a:endParaRPr lang="es-419"/>
          </a:p>
        </p:txBody>
      </p:sp>
    </p:spTree>
    <p:extLst>
      <p:ext uri="{BB962C8B-B14F-4D97-AF65-F5344CB8AC3E}">
        <p14:creationId xmlns:p14="http://schemas.microsoft.com/office/powerpoint/2010/main" val="173686124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68C345-434B-B666-A36F-2C7C2EE10C4C}"/>
              </a:ext>
            </a:extLst>
          </p:cNvPr>
          <p:cNvSpPr>
            <a:spLocks noGrp="1"/>
          </p:cNvSpPr>
          <p:nvPr>
            <p:ph type="title"/>
          </p:nvPr>
        </p:nvSpPr>
        <p:spPr>
          <a:xfrm>
            <a:off x="629841" y="342900"/>
            <a:ext cx="2949178" cy="1200150"/>
          </a:xfrm>
        </p:spPr>
        <p:txBody>
          <a:bodyPr anchor="b"/>
          <a:lstStyle>
            <a:lvl1pPr>
              <a:defRPr sz="2400"/>
            </a:lvl1pPr>
          </a:lstStyle>
          <a:p>
            <a:r>
              <a:rPr lang="es-ES"/>
              <a:t>Haga clic para modificar el estilo de título del patrón</a:t>
            </a:r>
            <a:endParaRPr lang="es-CL"/>
          </a:p>
        </p:txBody>
      </p:sp>
      <p:sp>
        <p:nvSpPr>
          <p:cNvPr id="3" name="Marcador de posición de imagen 2">
            <a:extLst>
              <a:ext uri="{FF2B5EF4-FFF2-40B4-BE49-F238E27FC236}">
                <a16:creationId xmlns:a16="http://schemas.microsoft.com/office/drawing/2014/main" id="{E8E08203-10AA-7510-3042-736D44806E26}"/>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s-CL"/>
          </a:p>
        </p:txBody>
      </p:sp>
      <p:sp>
        <p:nvSpPr>
          <p:cNvPr id="4" name="Marcador de texto 3">
            <a:extLst>
              <a:ext uri="{FF2B5EF4-FFF2-40B4-BE49-F238E27FC236}">
                <a16:creationId xmlns:a16="http://schemas.microsoft.com/office/drawing/2014/main" id="{C50A2D1A-C57E-2764-A155-3A34744DEADE}"/>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BA7A3ED-5874-2E60-41E7-39F8A12DDADA}"/>
              </a:ext>
            </a:extLst>
          </p:cNvPr>
          <p:cNvSpPr>
            <a:spLocks noGrp="1"/>
          </p:cNvSpPr>
          <p:nvPr>
            <p:ph type="dt" sz="half" idx="10"/>
          </p:nvPr>
        </p:nvSpPr>
        <p:spPr/>
        <p:txBody>
          <a:bodyPr/>
          <a:lstStyle/>
          <a:p>
            <a:fld id="{FC25259A-C25F-4FC2-9B27-B2B84481241B}" type="datetimeFigureOut">
              <a:rPr lang="es-CL" smtClean="0"/>
              <a:t>10-08-2026</a:t>
            </a:fld>
            <a:endParaRPr lang="es-CL"/>
          </a:p>
        </p:txBody>
      </p:sp>
      <p:sp>
        <p:nvSpPr>
          <p:cNvPr id="6" name="Marcador de pie de página 5">
            <a:extLst>
              <a:ext uri="{FF2B5EF4-FFF2-40B4-BE49-F238E27FC236}">
                <a16:creationId xmlns:a16="http://schemas.microsoft.com/office/drawing/2014/main" id="{0AC96889-56AD-EC35-76DC-C697313144D0}"/>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D69B153B-5D48-99E4-452B-9B40F6BA0C0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s-419" smtClean="0"/>
              <a:t>‹Nº›</a:t>
            </a:fld>
            <a:endParaRPr lang="es-419"/>
          </a:p>
        </p:txBody>
      </p:sp>
    </p:spTree>
    <p:extLst>
      <p:ext uri="{BB962C8B-B14F-4D97-AF65-F5344CB8AC3E}">
        <p14:creationId xmlns:p14="http://schemas.microsoft.com/office/powerpoint/2010/main" val="1053995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BCC8AB0-6B27-A418-74C4-EE542AFF2FF1}"/>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220AF8AF-852D-1206-E048-9C3511B42D11}"/>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4913D0A9-7308-7E38-524E-38D9122EC24E}"/>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FC25259A-C25F-4FC2-9B27-B2B84481241B}" type="datetimeFigureOut">
              <a:rPr lang="es-CL" smtClean="0"/>
              <a:t>10-08-2026</a:t>
            </a:fld>
            <a:endParaRPr lang="es-CL"/>
          </a:p>
        </p:txBody>
      </p:sp>
      <p:sp>
        <p:nvSpPr>
          <p:cNvPr id="5" name="Marcador de pie de página 4">
            <a:extLst>
              <a:ext uri="{FF2B5EF4-FFF2-40B4-BE49-F238E27FC236}">
                <a16:creationId xmlns:a16="http://schemas.microsoft.com/office/drawing/2014/main" id="{E6DA5FC2-B1B9-7296-4D07-AC595D9F4893}"/>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s-CL"/>
          </a:p>
        </p:txBody>
      </p:sp>
      <p:sp>
        <p:nvSpPr>
          <p:cNvPr id="6" name="Marcador de número de diapositiva 5">
            <a:extLst>
              <a:ext uri="{FF2B5EF4-FFF2-40B4-BE49-F238E27FC236}">
                <a16:creationId xmlns:a16="http://schemas.microsoft.com/office/drawing/2014/main" id="{86ECE1A0-6C63-96CC-6E72-8049503E475A}"/>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pPr marL="0" lvl="0" indent="0" algn="r" rtl="0">
              <a:spcBef>
                <a:spcPts val="0"/>
              </a:spcBef>
              <a:spcAft>
                <a:spcPts val="0"/>
              </a:spcAft>
              <a:buNone/>
            </a:pPr>
            <a:fld id="{00000000-1234-1234-1234-123412341234}" type="slidenum">
              <a:rPr lang="es-419" smtClean="0"/>
              <a:t>‹Nº›</a:t>
            </a:fld>
            <a:endParaRPr lang="es-419"/>
          </a:p>
        </p:txBody>
      </p:sp>
    </p:spTree>
    <p:extLst>
      <p:ext uri="{BB962C8B-B14F-4D97-AF65-F5344CB8AC3E}">
        <p14:creationId xmlns:p14="http://schemas.microsoft.com/office/powerpoint/2010/main" val="140824258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C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2.xml"/><Relationship Id="rId13" Type="http://schemas.openxmlformats.org/officeDocument/2006/relationships/diagramColors" Target="../diagrams/colors3.xml"/><Relationship Id="rId3" Type="http://schemas.openxmlformats.org/officeDocument/2006/relationships/image" Target="../media/image4.png"/><Relationship Id="rId7" Type="http://schemas.openxmlformats.org/officeDocument/2006/relationships/diagramQuickStyle" Target="../diagrams/quickStyle2.xml"/><Relationship Id="rId12" Type="http://schemas.openxmlformats.org/officeDocument/2006/relationships/diagramQuickStyle" Target="../diagrams/quickStyle3.xml"/><Relationship Id="rId2" Type="http://schemas.openxmlformats.org/officeDocument/2006/relationships/notesSlide" Target="../notesSlides/notesSlide11.xml"/><Relationship Id="rId16" Type="http://schemas.openxmlformats.org/officeDocument/2006/relationships/image" Target="../media/image20.svg"/><Relationship Id="rId1" Type="http://schemas.openxmlformats.org/officeDocument/2006/relationships/slideLayout" Target="../slideLayouts/slideLayout2.xml"/><Relationship Id="rId6" Type="http://schemas.openxmlformats.org/officeDocument/2006/relationships/diagramLayout" Target="../diagrams/layout2.xml"/><Relationship Id="rId11" Type="http://schemas.openxmlformats.org/officeDocument/2006/relationships/diagramLayout" Target="../diagrams/layout3.xml"/><Relationship Id="rId5" Type="http://schemas.openxmlformats.org/officeDocument/2006/relationships/diagramData" Target="../diagrams/data2.xml"/><Relationship Id="rId15" Type="http://schemas.openxmlformats.org/officeDocument/2006/relationships/image" Target="../media/image17.svg"/><Relationship Id="rId10" Type="http://schemas.openxmlformats.org/officeDocument/2006/relationships/diagramData" Target="../diagrams/data3.xml"/><Relationship Id="rId4" Type="http://schemas.openxmlformats.org/officeDocument/2006/relationships/image" Target="../media/image5.png"/><Relationship Id="rId9" Type="http://schemas.microsoft.com/office/2007/relationships/diagramDrawing" Target="../diagrams/drawing2.xml"/><Relationship Id="rId14" Type="http://schemas.microsoft.com/office/2007/relationships/diagramDrawing" Target="../diagrams/drawing3.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image" Target="../media/image4.png"/><Relationship Id="rId7"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4.png"/><Relationship Id="rId7" Type="http://schemas.openxmlformats.org/officeDocument/2006/relationships/image" Target="../media/image16.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7.png"/><Relationship Id="rId4" Type="http://schemas.openxmlformats.org/officeDocument/2006/relationships/image" Target="../media/image5.png"/><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99" name="Google Shape;99;p25" title="Primer Fondo PPT-2 .png"/>
          <p:cNvPicPr preferRelativeResize="0"/>
          <p:nvPr/>
        </p:nvPicPr>
        <p:blipFill>
          <a:blip r:embed="rId3">
            <a:alphaModFix/>
          </a:blip>
          <a:stretch>
            <a:fillRect/>
          </a:stretch>
        </p:blipFill>
        <p:spPr>
          <a:xfrm>
            <a:off x="3700" y="0"/>
            <a:ext cx="9140300" cy="5143501"/>
          </a:xfrm>
          <a:prstGeom prst="rect">
            <a:avLst/>
          </a:prstGeom>
          <a:noFill/>
          <a:ln>
            <a:noFill/>
          </a:ln>
        </p:spPr>
      </p:pic>
      <p:sp>
        <p:nvSpPr>
          <p:cNvPr id="101" name="Google Shape;101;p25"/>
          <p:cNvSpPr txBox="1"/>
          <p:nvPr/>
        </p:nvSpPr>
        <p:spPr>
          <a:xfrm>
            <a:off x="2162175" y="2525416"/>
            <a:ext cx="4819800" cy="259500"/>
          </a:xfrm>
          <a:prstGeom prst="rect">
            <a:avLst/>
          </a:prstGeom>
          <a:noFill/>
          <a:ln>
            <a:noFill/>
          </a:ln>
        </p:spPr>
        <p:txBody>
          <a:bodyPr spcFirstLastPara="1" wrap="square" lIns="68575" tIns="34275" rIns="68575" bIns="34275" anchor="t" anchorCtr="0">
            <a:normAutofit/>
          </a:bodyPr>
          <a:lstStyle/>
          <a:p>
            <a:pPr marL="0" marR="0" lvl="0" indent="0" algn="ctr" rtl="0">
              <a:lnSpc>
                <a:spcPct val="90000"/>
              </a:lnSpc>
              <a:spcBef>
                <a:spcPts val="0"/>
              </a:spcBef>
              <a:spcAft>
                <a:spcPts val="0"/>
              </a:spcAft>
              <a:buClr>
                <a:srgbClr val="000000"/>
              </a:buClr>
              <a:buSzPts val="1100"/>
              <a:buFont typeface="Arial"/>
              <a:buNone/>
            </a:pPr>
            <a:r>
              <a:rPr lang="es-CL" sz="1100" noProof="0" dirty="0">
                <a:solidFill>
                  <a:srgbClr val="FFFFFF"/>
                </a:solidFill>
                <a:latin typeface="Verdana"/>
                <a:ea typeface="Verdana"/>
                <a:cs typeface="Verdana"/>
                <a:sym typeface="Verdana"/>
              </a:rPr>
              <a:t>Agost</a:t>
            </a:r>
            <a:r>
              <a:rPr lang="es-CL" sz="1100" b="0" i="0" u="none" strike="noStrike" cap="none" noProof="0" dirty="0">
                <a:solidFill>
                  <a:srgbClr val="FFFFFF"/>
                </a:solidFill>
                <a:latin typeface="Verdana"/>
                <a:ea typeface="Verdana"/>
                <a:cs typeface="Verdana"/>
                <a:sym typeface="Verdana"/>
              </a:rPr>
              <a:t>o 2026</a:t>
            </a:r>
            <a:endParaRPr lang="es-CL" sz="1100" b="0" i="0" u="none" strike="noStrike" cap="none" noProof="0" dirty="0">
              <a:solidFill>
                <a:srgbClr val="595959"/>
              </a:solidFill>
              <a:latin typeface="Arial"/>
              <a:ea typeface="Arial"/>
              <a:cs typeface="Arial"/>
              <a:sym typeface="Arial"/>
            </a:endParaRPr>
          </a:p>
        </p:txBody>
      </p:sp>
      <p:pic>
        <p:nvPicPr>
          <p:cNvPr id="4" name="Imagen 3">
            <a:extLst>
              <a:ext uri="{FF2B5EF4-FFF2-40B4-BE49-F238E27FC236}">
                <a16:creationId xmlns:a16="http://schemas.microsoft.com/office/drawing/2014/main" id="{C884DBE9-35E1-93BF-FABF-138D605A01F3}"/>
              </a:ext>
            </a:extLst>
          </p:cNvPr>
          <p:cNvPicPr>
            <a:picLocks noChangeAspect="1"/>
          </p:cNvPicPr>
          <p:nvPr/>
        </p:nvPicPr>
        <p:blipFill>
          <a:blip r:embed="rId4"/>
          <a:stretch>
            <a:fillRect/>
          </a:stretch>
        </p:blipFill>
        <p:spPr>
          <a:xfrm>
            <a:off x="3733371" y="3110142"/>
            <a:ext cx="1677257" cy="1516123"/>
          </a:xfrm>
          <a:prstGeom prst="rect">
            <a:avLst/>
          </a:prstGeom>
        </p:spPr>
      </p:pic>
      <p:sp>
        <p:nvSpPr>
          <p:cNvPr id="100" name="Google Shape;100;p25"/>
          <p:cNvSpPr txBox="1"/>
          <p:nvPr/>
        </p:nvSpPr>
        <p:spPr>
          <a:xfrm>
            <a:off x="591930" y="970964"/>
            <a:ext cx="8068599" cy="1277488"/>
          </a:xfrm>
          <a:prstGeom prst="rect">
            <a:avLst/>
          </a:prstGeom>
          <a:noFill/>
          <a:ln>
            <a:noFill/>
          </a:ln>
        </p:spPr>
        <p:txBody>
          <a:bodyPr spcFirstLastPara="1" wrap="square" lIns="68575" tIns="34275" rIns="68575" bIns="34275" anchor="t" anchorCtr="0">
            <a:normAutofit/>
          </a:bodyPr>
          <a:lstStyle/>
          <a:p>
            <a:pPr lvl="0" algn="ctr">
              <a:lnSpc>
                <a:spcPct val="170000"/>
              </a:lnSpc>
              <a:buSzPts val="3000"/>
            </a:pPr>
            <a:r>
              <a:rPr lang="es-CL" sz="2000" b="1" i="0" u="none" strike="noStrike" cap="none" noProof="0" dirty="0">
                <a:solidFill>
                  <a:srgbClr val="FFFFFF"/>
                </a:solidFill>
                <a:latin typeface="Verdana"/>
                <a:ea typeface="Verdana"/>
                <a:cs typeface="Verdana"/>
                <a:sym typeface="Verdana"/>
              </a:rPr>
              <a:t>Subestaciones Digitales</a:t>
            </a:r>
          </a:p>
          <a:p>
            <a:pPr lvl="0" algn="ctr">
              <a:lnSpc>
                <a:spcPct val="170000"/>
              </a:lnSpc>
              <a:buSzPts val="3000"/>
            </a:pPr>
            <a:r>
              <a:rPr lang="es-CL" sz="2000" b="1" i="0" u="none" strike="noStrike" cap="none" noProof="0" dirty="0">
                <a:solidFill>
                  <a:srgbClr val="FFFFFF"/>
                </a:solidFill>
                <a:latin typeface="Verdana"/>
                <a:ea typeface="Verdana"/>
                <a:cs typeface="Verdana"/>
                <a:sym typeface="Verdana"/>
              </a:rPr>
              <a:t>Enfoque desde la regulación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9EA9C-E9A7-2DA3-5DDB-0FB5DB95E672}"/>
            </a:ext>
          </a:extLst>
        </p:cNvPr>
        <p:cNvGrpSpPr/>
        <p:nvPr/>
      </p:nvGrpSpPr>
      <p:grpSpPr>
        <a:xfrm>
          <a:off x="0" y="0"/>
          <a:ext cx="0" cy="0"/>
          <a:chOff x="0" y="0"/>
          <a:chExt cx="0" cy="0"/>
        </a:xfrm>
      </p:grpSpPr>
      <p:sp>
        <p:nvSpPr>
          <p:cNvPr id="11266" name="2 Marcador de número de diapositiva">
            <a:extLst>
              <a:ext uri="{FF2B5EF4-FFF2-40B4-BE49-F238E27FC236}">
                <a16:creationId xmlns:a16="http://schemas.microsoft.com/office/drawing/2014/main" id="{86B7DD6A-3794-5683-BA84-F7BE01DFB9EC}"/>
              </a:ext>
            </a:extLst>
          </p:cNvPr>
          <p:cNvSpPr>
            <a:spLocks noGrp="1"/>
          </p:cNvSpPr>
          <p:nvPr>
            <p:ph type="sldNum" sz="quarter" idx="12"/>
          </p:nvPr>
        </p:nvSpPr>
        <p:spPr bwMode="auto">
          <a:xfrm>
            <a:off x="10921504" y="4846477"/>
            <a:ext cx="51296" cy="11541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none" lIns="0" tIns="0" rIns="0" bIns="0" anchor="ctr" anchorCtr="0">
            <a:spAutoFit/>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557213" indent="-214313">
              <a:spcBef>
                <a:spcPct val="20000"/>
              </a:spcBef>
              <a:buFont typeface="Arial" panose="020B0604020202020204" pitchFamily="34" charset="0"/>
              <a:buChar char="–"/>
              <a:defRPr sz="2100">
                <a:solidFill>
                  <a:schemeClr val="tx1"/>
                </a:solidFill>
                <a:latin typeface="Arial" panose="020B0604020202020204" pitchFamily="34" charset="0"/>
              </a:defRPr>
            </a:lvl2pPr>
            <a:lvl3pPr marL="857250" indent="-171450">
              <a:spcBef>
                <a:spcPct val="20000"/>
              </a:spcBef>
              <a:buFont typeface="Arial" panose="020B0604020202020204" pitchFamily="34" charset="0"/>
              <a:buChar char="•"/>
              <a:defRPr sz="1800">
                <a:solidFill>
                  <a:schemeClr val="tx1"/>
                </a:solidFill>
                <a:latin typeface="Arial" panose="020B0604020202020204" pitchFamily="34" charset="0"/>
              </a:defRPr>
            </a:lvl3pPr>
            <a:lvl4pPr marL="1200150" indent="-171450">
              <a:spcBef>
                <a:spcPct val="20000"/>
              </a:spcBef>
              <a:buFont typeface="Arial" panose="020B0604020202020204" pitchFamily="34" charset="0"/>
              <a:buChar char="–"/>
              <a:defRPr sz="1500">
                <a:solidFill>
                  <a:schemeClr val="tx1"/>
                </a:solidFill>
                <a:latin typeface="Arial" panose="020B0604020202020204" pitchFamily="34" charset="0"/>
              </a:defRPr>
            </a:lvl4pPr>
            <a:lvl5pPr marL="1543050" indent="-171450">
              <a:spcBef>
                <a:spcPct val="20000"/>
              </a:spcBef>
              <a:buFont typeface="Arial" panose="020B0604020202020204" pitchFamily="34" charset="0"/>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9pPr>
          </a:lstStyle>
          <a:p>
            <a:pPr defTabSz="685800">
              <a:spcBef>
                <a:spcPct val="0"/>
              </a:spcBef>
              <a:buClrTx/>
              <a:buSzTx/>
              <a:buNone/>
              <a:defRPr/>
            </a:pPr>
            <a:fld id="{305586E4-A528-4562-AFE7-F7A19D24C4E0}" type="slidenum">
              <a:rPr lang="es-CL" sz="750" kern="1200" noProof="0" smtClean="0">
                <a:solidFill>
                  <a:srgbClr val="8F8F8F"/>
                </a:solidFill>
                <a:latin typeface="Aptos" panose="020B0004020202020204" pitchFamily="34" charset="0"/>
                <a:cs typeface="Arial" panose="020B0604020202020204" pitchFamily="34" charset="0"/>
              </a:rPr>
              <a:pPr defTabSz="685800">
                <a:spcBef>
                  <a:spcPct val="0"/>
                </a:spcBef>
                <a:buClrTx/>
                <a:buSzTx/>
                <a:buNone/>
                <a:defRPr/>
              </a:pPr>
              <a:t>10</a:t>
            </a:fld>
            <a:endParaRPr lang="es-CL" sz="750" kern="1200" noProof="0" dirty="0">
              <a:solidFill>
                <a:srgbClr val="8F8F8F"/>
              </a:solidFill>
              <a:latin typeface="Aptos" panose="020B0004020202020204" pitchFamily="34" charset="0"/>
              <a:cs typeface="Arial" panose="020B0604020202020204" pitchFamily="34" charset="0"/>
            </a:endParaRPr>
          </a:p>
        </p:txBody>
      </p:sp>
      <p:sp>
        <p:nvSpPr>
          <p:cNvPr id="10" name="CuadroTexto 9">
            <a:extLst>
              <a:ext uri="{FF2B5EF4-FFF2-40B4-BE49-F238E27FC236}">
                <a16:creationId xmlns:a16="http://schemas.microsoft.com/office/drawing/2014/main" id="{EE0771DC-947E-5C17-2A50-10D62F82698D}"/>
              </a:ext>
            </a:extLst>
          </p:cNvPr>
          <p:cNvSpPr txBox="1"/>
          <p:nvPr/>
        </p:nvSpPr>
        <p:spPr>
          <a:xfrm>
            <a:off x="403338" y="463232"/>
            <a:ext cx="8686660" cy="383182"/>
          </a:xfrm>
          <a:prstGeom prst="rect">
            <a:avLst/>
          </a:prstGeom>
          <a:noFill/>
        </p:spPr>
        <p:txBody>
          <a:bodyPr wrap="square" rtlCol="0">
            <a:spAutoFit/>
          </a:bodyPr>
          <a:lstStyle/>
          <a:p>
            <a:pPr lvl="0">
              <a:lnSpc>
                <a:spcPct val="90000"/>
              </a:lnSpc>
              <a:buSzPts val="2100"/>
            </a:pPr>
            <a:r>
              <a:rPr lang="es-CL" sz="2100" b="1" noProof="0" dirty="0">
                <a:solidFill>
                  <a:srgbClr val="25306B"/>
                </a:solidFill>
                <a:latin typeface="Verdana"/>
                <a:ea typeface="Verdana"/>
                <a:sym typeface="Verdana"/>
              </a:rPr>
              <a:t>Relevancia regulatoria de SS/EE Digitales</a:t>
            </a:r>
          </a:p>
        </p:txBody>
      </p:sp>
      <p:pic>
        <p:nvPicPr>
          <p:cNvPr id="4" name="Imagen 3">
            <a:extLst>
              <a:ext uri="{FF2B5EF4-FFF2-40B4-BE49-F238E27FC236}">
                <a16:creationId xmlns:a16="http://schemas.microsoft.com/office/drawing/2014/main" id="{8D360477-8863-1C11-4F90-33C9D9303150}"/>
              </a:ext>
            </a:extLst>
          </p:cNvPr>
          <p:cNvPicPr>
            <a:picLocks noChangeAspect="1"/>
          </p:cNvPicPr>
          <p:nvPr/>
        </p:nvPicPr>
        <p:blipFill>
          <a:blip r:embed="rId3"/>
          <a:stretch>
            <a:fillRect/>
          </a:stretch>
        </p:blipFill>
        <p:spPr>
          <a:xfrm>
            <a:off x="54001" y="4695259"/>
            <a:ext cx="9035997" cy="417852"/>
          </a:xfrm>
          <a:prstGeom prst="rect">
            <a:avLst/>
          </a:prstGeom>
        </p:spPr>
      </p:pic>
      <p:pic>
        <p:nvPicPr>
          <p:cNvPr id="7" name="Imagen 6">
            <a:extLst>
              <a:ext uri="{FF2B5EF4-FFF2-40B4-BE49-F238E27FC236}">
                <a16:creationId xmlns:a16="http://schemas.microsoft.com/office/drawing/2014/main" id="{514EC60C-3D9C-CB7D-CA0F-FC69E9BB37B0}"/>
              </a:ext>
            </a:extLst>
          </p:cNvPr>
          <p:cNvPicPr>
            <a:picLocks noChangeAspect="1"/>
          </p:cNvPicPr>
          <p:nvPr/>
        </p:nvPicPr>
        <p:blipFill>
          <a:blip r:embed="rId4"/>
          <a:stretch>
            <a:fillRect/>
          </a:stretch>
        </p:blipFill>
        <p:spPr>
          <a:xfrm>
            <a:off x="3777912" y="0"/>
            <a:ext cx="1211392" cy="269690"/>
          </a:xfrm>
          <a:prstGeom prst="rect">
            <a:avLst/>
          </a:prstGeom>
        </p:spPr>
      </p:pic>
      <p:sp>
        <p:nvSpPr>
          <p:cNvPr id="11268" name="TextBox 11267"/>
          <p:cNvSpPr txBox="1"/>
          <p:nvPr/>
        </p:nvSpPr>
        <p:spPr>
          <a:xfrm>
            <a:off x="1115568" y="1470042"/>
            <a:ext cx="7571231" cy="488916"/>
          </a:xfrm>
          <a:prstGeom prst="rect">
            <a:avLst/>
          </a:prstGeom>
          <a:noFill/>
        </p:spPr>
        <p:txBody>
          <a:bodyPr wrap="square" lIns="0" tIns="0" rIns="0" bIns="0" anchor="ctr">
            <a:spAutoFit/>
          </a:bodyPr>
          <a:lstStyle/>
          <a:p>
            <a:pPr algn="l">
              <a:lnSpc>
                <a:spcPct val="100000"/>
              </a:lnSpc>
              <a:spcAft>
                <a:spcPts val="200"/>
              </a:spcAft>
            </a:pPr>
            <a:r>
              <a:rPr lang="es-CL" sz="1600" b="1" noProof="0" dirty="0">
                <a:solidFill>
                  <a:srgbClr val="25306B"/>
                </a:solidFill>
                <a:latin typeface="Calibri"/>
              </a:rPr>
              <a:t>Vínculo con los objetivos de la Ley</a:t>
            </a:r>
          </a:p>
          <a:p>
            <a:pPr algn="l">
              <a:lnSpc>
                <a:spcPct val="105000"/>
              </a:lnSpc>
              <a:spcAft>
                <a:spcPts val="200"/>
              </a:spcAft>
            </a:pPr>
            <a:r>
              <a:rPr lang="es-CL" sz="1400" b="0" noProof="0" dirty="0">
                <a:solidFill>
                  <a:srgbClr val="333333"/>
                </a:solidFill>
                <a:latin typeface="Calibri"/>
              </a:rPr>
              <a:t>Eficiencia económica, competencia, seguridad, diversificación y acceso abierto.</a:t>
            </a:r>
          </a:p>
        </p:txBody>
      </p:sp>
      <p:pic>
        <p:nvPicPr>
          <p:cNvPr id="11269" name="Picture 11268" descr="coins.png"/>
          <p:cNvPicPr>
            <a:picLocks noChangeAspect="1"/>
          </p:cNvPicPr>
          <p:nvPr/>
        </p:nvPicPr>
        <p:blipFill>
          <a:blip r:embed="rId5"/>
          <a:stretch>
            <a:fillRect/>
          </a:stretch>
        </p:blipFill>
        <p:spPr>
          <a:xfrm>
            <a:off x="457200" y="2628900"/>
            <a:ext cx="457200" cy="457200"/>
          </a:xfrm>
          <a:prstGeom prst="rect">
            <a:avLst/>
          </a:prstGeom>
        </p:spPr>
      </p:pic>
      <p:sp>
        <p:nvSpPr>
          <p:cNvPr id="11270" name="TextBox 11269"/>
          <p:cNvSpPr txBox="1"/>
          <p:nvPr/>
        </p:nvSpPr>
        <p:spPr>
          <a:xfrm>
            <a:off x="1115568" y="2499934"/>
            <a:ext cx="7571231" cy="715132"/>
          </a:xfrm>
          <a:prstGeom prst="rect">
            <a:avLst/>
          </a:prstGeom>
          <a:noFill/>
        </p:spPr>
        <p:txBody>
          <a:bodyPr wrap="square" lIns="0" tIns="0" rIns="0" bIns="0" anchor="ctr">
            <a:spAutoFit/>
          </a:bodyPr>
          <a:lstStyle/>
          <a:p>
            <a:pPr algn="l">
              <a:lnSpc>
                <a:spcPct val="100000"/>
              </a:lnSpc>
              <a:spcAft>
                <a:spcPts val="200"/>
              </a:spcAft>
            </a:pPr>
            <a:r>
              <a:rPr lang="es-CL" sz="1600" b="1" noProof="0" dirty="0">
                <a:solidFill>
                  <a:srgbClr val="25306B"/>
                </a:solidFill>
                <a:latin typeface="Calibri"/>
              </a:rPr>
              <a:t>Reducción de costos</a:t>
            </a:r>
          </a:p>
          <a:p>
            <a:pPr algn="l">
              <a:lnSpc>
                <a:spcPct val="105000"/>
              </a:lnSpc>
              <a:spcAft>
                <a:spcPts val="200"/>
              </a:spcAft>
            </a:pPr>
            <a:r>
              <a:rPr lang="es-CL" sz="1400" b="0" noProof="0" dirty="0">
                <a:solidFill>
                  <a:srgbClr val="333333"/>
                </a:solidFill>
                <a:latin typeface="Calibri"/>
              </a:rPr>
              <a:t>Menos conductores y obras civiles para llevar señales desde los equipos de patio a las salas de control → mayor eficiencia económica.</a:t>
            </a:r>
          </a:p>
        </p:txBody>
      </p:sp>
      <p:pic>
        <p:nvPicPr>
          <p:cNvPr id="11271" name="Picture 11270" descr="sync.png"/>
          <p:cNvPicPr>
            <a:picLocks noChangeAspect="1"/>
          </p:cNvPicPr>
          <p:nvPr/>
        </p:nvPicPr>
        <p:blipFill>
          <a:blip r:embed="rId6"/>
          <a:stretch>
            <a:fillRect/>
          </a:stretch>
        </p:blipFill>
        <p:spPr>
          <a:xfrm>
            <a:off x="457200" y="3771900"/>
            <a:ext cx="457200" cy="457200"/>
          </a:xfrm>
          <a:prstGeom prst="rect">
            <a:avLst/>
          </a:prstGeom>
        </p:spPr>
      </p:pic>
      <p:sp>
        <p:nvSpPr>
          <p:cNvPr id="11272" name="TextBox 11271"/>
          <p:cNvSpPr txBox="1"/>
          <p:nvPr/>
        </p:nvSpPr>
        <p:spPr>
          <a:xfrm>
            <a:off x="1115568" y="3642934"/>
            <a:ext cx="7571231" cy="715132"/>
          </a:xfrm>
          <a:prstGeom prst="rect">
            <a:avLst/>
          </a:prstGeom>
          <a:noFill/>
        </p:spPr>
        <p:txBody>
          <a:bodyPr wrap="square" lIns="0" tIns="0" rIns="0" bIns="0" anchor="ctr">
            <a:spAutoFit/>
          </a:bodyPr>
          <a:lstStyle/>
          <a:p>
            <a:pPr algn="l">
              <a:lnSpc>
                <a:spcPct val="100000"/>
              </a:lnSpc>
              <a:spcAft>
                <a:spcPts val="200"/>
              </a:spcAft>
            </a:pPr>
            <a:r>
              <a:rPr lang="es-CL" sz="1600" b="1" noProof="0" dirty="0">
                <a:solidFill>
                  <a:srgbClr val="25306B"/>
                </a:solidFill>
                <a:latin typeface="Calibri"/>
              </a:rPr>
              <a:t>Mayor flexibilidad para reconfiguración</a:t>
            </a:r>
          </a:p>
          <a:p>
            <a:pPr algn="l">
              <a:lnSpc>
                <a:spcPct val="105000"/>
              </a:lnSpc>
              <a:spcAft>
                <a:spcPts val="200"/>
              </a:spcAft>
            </a:pPr>
            <a:r>
              <a:rPr lang="es-CL" sz="1400" b="0" noProof="0" dirty="0">
                <a:solidFill>
                  <a:srgbClr val="333333"/>
                </a:solidFill>
                <a:latin typeface="Calibri"/>
              </a:rPr>
              <a:t>Cambios o mejoras en esquemas de protección permiten elevar los estándares de seguridad en subestaciones existentes.</a:t>
            </a:r>
          </a:p>
        </p:txBody>
      </p:sp>
      <p:pic>
        <p:nvPicPr>
          <p:cNvPr id="3" name="Imagen 2">
            <a:extLst>
              <a:ext uri="{FF2B5EF4-FFF2-40B4-BE49-F238E27FC236}">
                <a16:creationId xmlns:a16="http://schemas.microsoft.com/office/drawing/2014/main" id="{77697379-4829-382A-7B23-7E7A6F6E36BC}"/>
              </a:ext>
            </a:extLst>
          </p:cNvPr>
          <p:cNvPicPr>
            <a:picLocks noChangeAspect="1"/>
          </p:cNvPicPr>
          <p:nvPr/>
        </p:nvPicPr>
        <p:blipFill>
          <a:blip r:embed="rId7"/>
          <a:stretch>
            <a:fillRect/>
          </a:stretch>
        </p:blipFill>
        <p:spPr>
          <a:xfrm flipH="1">
            <a:off x="457200" y="1485900"/>
            <a:ext cx="457200" cy="457200"/>
          </a:xfrm>
          <a:prstGeom prst="rect">
            <a:avLst/>
          </a:prstGeom>
        </p:spPr>
      </p:pic>
    </p:spTree>
    <p:extLst>
      <p:ext uri="{BB962C8B-B14F-4D97-AF65-F5344CB8AC3E}">
        <p14:creationId xmlns:p14="http://schemas.microsoft.com/office/powerpoint/2010/main" val="9246117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109A9-64C3-D913-8761-8103C46FAC59}"/>
            </a:ext>
          </a:extLst>
        </p:cNvPr>
        <p:cNvGrpSpPr/>
        <p:nvPr/>
      </p:nvGrpSpPr>
      <p:grpSpPr>
        <a:xfrm>
          <a:off x="0" y="0"/>
          <a:ext cx="0" cy="0"/>
          <a:chOff x="0" y="0"/>
          <a:chExt cx="0" cy="0"/>
        </a:xfrm>
      </p:grpSpPr>
      <p:sp>
        <p:nvSpPr>
          <p:cNvPr id="11266" name="2 Marcador de número de diapositiva">
            <a:extLst>
              <a:ext uri="{FF2B5EF4-FFF2-40B4-BE49-F238E27FC236}">
                <a16:creationId xmlns:a16="http://schemas.microsoft.com/office/drawing/2014/main" id="{BCC2D37F-B290-6C18-B675-BCBCECA69CBF}"/>
              </a:ext>
            </a:extLst>
          </p:cNvPr>
          <p:cNvSpPr>
            <a:spLocks noGrp="1"/>
          </p:cNvSpPr>
          <p:nvPr>
            <p:ph type="sldNum" sz="quarter" idx="12"/>
          </p:nvPr>
        </p:nvSpPr>
        <p:spPr bwMode="auto">
          <a:xfrm>
            <a:off x="10921504" y="4846477"/>
            <a:ext cx="51296" cy="11541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none" lIns="0" tIns="0" rIns="0" bIns="0" anchor="ctr" anchorCtr="0">
            <a:spAutoFit/>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557213" indent="-214313">
              <a:spcBef>
                <a:spcPct val="20000"/>
              </a:spcBef>
              <a:buFont typeface="Arial" panose="020B0604020202020204" pitchFamily="34" charset="0"/>
              <a:buChar char="–"/>
              <a:defRPr sz="2100">
                <a:solidFill>
                  <a:schemeClr val="tx1"/>
                </a:solidFill>
                <a:latin typeface="Arial" panose="020B0604020202020204" pitchFamily="34" charset="0"/>
              </a:defRPr>
            </a:lvl2pPr>
            <a:lvl3pPr marL="857250" indent="-171450">
              <a:spcBef>
                <a:spcPct val="20000"/>
              </a:spcBef>
              <a:buFont typeface="Arial" panose="020B0604020202020204" pitchFamily="34" charset="0"/>
              <a:buChar char="•"/>
              <a:defRPr sz="1800">
                <a:solidFill>
                  <a:schemeClr val="tx1"/>
                </a:solidFill>
                <a:latin typeface="Arial" panose="020B0604020202020204" pitchFamily="34" charset="0"/>
              </a:defRPr>
            </a:lvl3pPr>
            <a:lvl4pPr marL="1200150" indent="-171450">
              <a:spcBef>
                <a:spcPct val="20000"/>
              </a:spcBef>
              <a:buFont typeface="Arial" panose="020B0604020202020204" pitchFamily="34" charset="0"/>
              <a:buChar char="–"/>
              <a:defRPr sz="1500">
                <a:solidFill>
                  <a:schemeClr val="tx1"/>
                </a:solidFill>
                <a:latin typeface="Arial" panose="020B0604020202020204" pitchFamily="34" charset="0"/>
              </a:defRPr>
            </a:lvl4pPr>
            <a:lvl5pPr marL="1543050" indent="-171450">
              <a:spcBef>
                <a:spcPct val="20000"/>
              </a:spcBef>
              <a:buFont typeface="Arial" panose="020B0604020202020204" pitchFamily="34" charset="0"/>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9pPr>
          </a:lstStyle>
          <a:p>
            <a:pPr defTabSz="685800">
              <a:spcBef>
                <a:spcPct val="0"/>
              </a:spcBef>
              <a:buClrTx/>
              <a:buSzTx/>
              <a:buNone/>
              <a:defRPr/>
            </a:pPr>
            <a:fld id="{305586E4-A528-4562-AFE7-F7A19D24C4E0}" type="slidenum">
              <a:rPr lang="es-CL" sz="750" kern="1200" noProof="0" smtClean="0">
                <a:solidFill>
                  <a:srgbClr val="8F8F8F"/>
                </a:solidFill>
                <a:latin typeface="Aptos" panose="020B0004020202020204" pitchFamily="34" charset="0"/>
                <a:cs typeface="Arial" panose="020B0604020202020204" pitchFamily="34" charset="0"/>
              </a:rPr>
              <a:pPr defTabSz="685800">
                <a:spcBef>
                  <a:spcPct val="0"/>
                </a:spcBef>
                <a:buClrTx/>
                <a:buSzTx/>
                <a:buNone/>
                <a:defRPr/>
              </a:pPr>
              <a:t>11</a:t>
            </a:fld>
            <a:endParaRPr lang="es-CL" sz="750" kern="1200" noProof="0" dirty="0">
              <a:solidFill>
                <a:srgbClr val="8F8F8F"/>
              </a:solidFill>
              <a:latin typeface="Aptos" panose="020B0004020202020204" pitchFamily="34" charset="0"/>
              <a:cs typeface="Arial" panose="020B0604020202020204" pitchFamily="34" charset="0"/>
            </a:endParaRPr>
          </a:p>
        </p:txBody>
      </p:sp>
      <p:sp>
        <p:nvSpPr>
          <p:cNvPr id="10" name="CuadroTexto 9">
            <a:extLst>
              <a:ext uri="{FF2B5EF4-FFF2-40B4-BE49-F238E27FC236}">
                <a16:creationId xmlns:a16="http://schemas.microsoft.com/office/drawing/2014/main" id="{DEB3DABE-C0A5-AB3B-2D91-2CC1F25F2ABA}"/>
              </a:ext>
            </a:extLst>
          </p:cNvPr>
          <p:cNvSpPr txBox="1"/>
          <p:nvPr/>
        </p:nvSpPr>
        <p:spPr>
          <a:xfrm>
            <a:off x="403338" y="463232"/>
            <a:ext cx="8686660" cy="383182"/>
          </a:xfrm>
          <a:prstGeom prst="rect">
            <a:avLst/>
          </a:prstGeom>
          <a:noFill/>
        </p:spPr>
        <p:txBody>
          <a:bodyPr wrap="square" rtlCol="0">
            <a:spAutoFit/>
          </a:bodyPr>
          <a:lstStyle/>
          <a:p>
            <a:pPr lvl="0">
              <a:lnSpc>
                <a:spcPct val="90000"/>
              </a:lnSpc>
              <a:buSzPts val="2100"/>
            </a:pPr>
            <a:r>
              <a:rPr lang="es-CL" sz="2100" b="1" noProof="0" dirty="0">
                <a:solidFill>
                  <a:srgbClr val="25306B"/>
                </a:solidFill>
                <a:latin typeface="Verdana"/>
                <a:ea typeface="Verdana"/>
                <a:sym typeface="Verdana"/>
              </a:rPr>
              <a:t>Relevancia regulatoria de SS/EE Digitales</a:t>
            </a:r>
          </a:p>
        </p:txBody>
      </p:sp>
      <p:pic>
        <p:nvPicPr>
          <p:cNvPr id="4" name="Imagen 3">
            <a:extLst>
              <a:ext uri="{FF2B5EF4-FFF2-40B4-BE49-F238E27FC236}">
                <a16:creationId xmlns:a16="http://schemas.microsoft.com/office/drawing/2014/main" id="{78CD9AEC-D1F5-7E37-7FEC-C6D716794783}"/>
              </a:ext>
            </a:extLst>
          </p:cNvPr>
          <p:cNvPicPr>
            <a:picLocks noChangeAspect="1"/>
          </p:cNvPicPr>
          <p:nvPr/>
        </p:nvPicPr>
        <p:blipFill>
          <a:blip r:embed="rId3"/>
          <a:stretch>
            <a:fillRect/>
          </a:stretch>
        </p:blipFill>
        <p:spPr>
          <a:xfrm>
            <a:off x="54001" y="4695259"/>
            <a:ext cx="9035997" cy="417852"/>
          </a:xfrm>
          <a:prstGeom prst="rect">
            <a:avLst/>
          </a:prstGeom>
        </p:spPr>
      </p:pic>
      <p:pic>
        <p:nvPicPr>
          <p:cNvPr id="7" name="Imagen 6">
            <a:extLst>
              <a:ext uri="{FF2B5EF4-FFF2-40B4-BE49-F238E27FC236}">
                <a16:creationId xmlns:a16="http://schemas.microsoft.com/office/drawing/2014/main" id="{0AB8AA60-998E-551C-2C78-8AF945B93930}"/>
              </a:ext>
            </a:extLst>
          </p:cNvPr>
          <p:cNvPicPr>
            <a:picLocks noChangeAspect="1"/>
          </p:cNvPicPr>
          <p:nvPr/>
        </p:nvPicPr>
        <p:blipFill>
          <a:blip r:embed="rId4"/>
          <a:stretch>
            <a:fillRect/>
          </a:stretch>
        </p:blipFill>
        <p:spPr>
          <a:xfrm>
            <a:off x="3777912" y="0"/>
            <a:ext cx="1211392" cy="269690"/>
          </a:xfrm>
          <a:prstGeom prst="rect">
            <a:avLst/>
          </a:prstGeom>
        </p:spPr>
      </p:pic>
      <p:graphicFrame>
        <p:nvGraphicFramePr>
          <p:cNvPr id="2" name="Diagrama 1">
            <a:extLst>
              <a:ext uri="{FF2B5EF4-FFF2-40B4-BE49-F238E27FC236}">
                <a16:creationId xmlns:a16="http://schemas.microsoft.com/office/drawing/2014/main" id="{8079DC00-FA46-8DA0-D299-E199383143A4}"/>
              </a:ext>
            </a:extLst>
          </p:cNvPr>
          <p:cNvGraphicFramePr/>
          <p:nvPr>
            <p:extLst>
              <p:ext uri="{D42A27DB-BD31-4B8C-83A1-F6EECF244321}">
                <p14:modId xmlns:p14="http://schemas.microsoft.com/office/powerpoint/2010/main" val="1013747969"/>
              </p:ext>
            </p:extLst>
          </p:nvPr>
        </p:nvGraphicFramePr>
        <p:xfrm>
          <a:off x="5748909" y="902645"/>
          <a:ext cx="3080837" cy="317331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5" name="Diagrama 4">
            <a:extLst>
              <a:ext uri="{FF2B5EF4-FFF2-40B4-BE49-F238E27FC236}">
                <a16:creationId xmlns:a16="http://schemas.microsoft.com/office/drawing/2014/main" id="{D0F8AACE-9770-A2B9-F0CC-06279419999E}"/>
              </a:ext>
            </a:extLst>
          </p:cNvPr>
          <p:cNvGraphicFramePr/>
          <p:nvPr>
            <p:extLst>
              <p:ext uri="{D42A27DB-BD31-4B8C-83A1-F6EECF244321}">
                <p14:modId xmlns:p14="http://schemas.microsoft.com/office/powerpoint/2010/main" val="233848199"/>
              </p:ext>
            </p:extLst>
          </p:nvPr>
        </p:nvGraphicFramePr>
        <p:xfrm>
          <a:off x="-529804" y="798941"/>
          <a:ext cx="6621119" cy="4000063"/>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8" name="Gráfico 7" descr="Torre eléctrica con relleno sólido">
            <a:extLst>
              <a:ext uri="{FF2B5EF4-FFF2-40B4-BE49-F238E27FC236}">
                <a16:creationId xmlns:a16="http://schemas.microsoft.com/office/drawing/2014/main" id="{CE4D44FD-A508-BDD9-831F-D368906819B1}"/>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5833315" y="3724628"/>
            <a:ext cx="914400" cy="914400"/>
          </a:xfrm>
          <a:prstGeom prst="rect">
            <a:avLst/>
          </a:prstGeom>
        </p:spPr>
      </p:pic>
      <p:pic>
        <p:nvPicPr>
          <p:cNvPr id="11" name="Gráfico 10" descr="Hombre electricista con relleno sólido">
            <a:extLst>
              <a:ext uri="{FF2B5EF4-FFF2-40B4-BE49-F238E27FC236}">
                <a16:creationId xmlns:a16="http://schemas.microsoft.com/office/drawing/2014/main" id="{FFA9BA2A-126A-288C-9EB9-D53D9EFA70A7}"/>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7772400" y="3724628"/>
            <a:ext cx="914400" cy="914400"/>
          </a:xfrm>
          <a:prstGeom prst="rect">
            <a:avLst/>
          </a:prstGeom>
        </p:spPr>
      </p:pic>
    </p:spTree>
    <p:extLst>
      <p:ext uri="{BB962C8B-B14F-4D97-AF65-F5344CB8AC3E}">
        <p14:creationId xmlns:p14="http://schemas.microsoft.com/office/powerpoint/2010/main" val="2571779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8">
          <a:extLst>
            <a:ext uri="{FF2B5EF4-FFF2-40B4-BE49-F238E27FC236}">
              <a16:creationId xmlns:a16="http://schemas.microsoft.com/office/drawing/2014/main" id="{6E6A5D5A-3BAC-69EB-E641-7C7319F40F12}"/>
            </a:ext>
          </a:extLst>
        </p:cNvPr>
        <p:cNvGrpSpPr/>
        <p:nvPr/>
      </p:nvGrpSpPr>
      <p:grpSpPr>
        <a:xfrm>
          <a:off x="0" y="0"/>
          <a:ext cx="0" cy="0"/>
          <a:chOff x="0" y="0"/>
          <a:chExt cx="0" cy="0"/>
        </a:xfrm>
      </p:grpSpPr>
      <p:pic>
        <p:nvPicPr>
          <p:cNvPr id="99" name="Google Shape;99;p25" title="Primer Fondo PPT-2 .png">
            <a:extLst>
              <a:ext uri="{FF2B5EF4-FFF2-40B4-BE49-F238E27FC236}">
                <a16:creationId xmlns:a16="http://schemas.microsoft.com/office/drawing/2014/main" id="{404F40F6-AF00-B605-364F-FB27C25D67E6}"/>
              </a:ext>
            </a:extLst>
          </p:cNvPr>
          <p:cNvPicPr preferRelativeResize="0"/>
          <p:nvPr/>
        </p:nvPicPr>
        <p:blipFill>
          <a:blip r:embed="rId3">
            <a:alphaModFix/>
          </a:blip>
          <a:stretch>
            <a:fillRect/>
          </a:stretch>
        </p:blipFill>
        <p:spPr>
          <a:xfrm>
            <a:off x="3700" y="0"/>
            <a:ext cx="9140300" cy="5143501"/>
          </a:xfrm>
          <a:prstGeom prst="rect">
            <a:avLst/>
          </a:prstGeom>
          <a:noFill/>
          <a:ln>
            <a:noFill/>
          </a:ln>
        </p:spPr>
      </p:pic>
      <p:sp>
        <p:nvSpPr>
          <p:cNvPr id="100" name="Google Shape;100;p25">
            <a:extLst>
              <a:ext uri="{FF2B5EF4-FFF2-40B4-BE49-F238E27FC236}">
                <a16:creationId xmlns:a16="http://schemas.microsoft.com/office/drawing/2014/main" id="{84A405D7-F524-5FE1-3E31-203165141615}"/>
              </a:ext>
            </a:extLst>
          </p:cNvPr>
          <p:cNvSpPr txBox="1"/>
          <p:nvPr/>
        </p:nvSpPr>
        <p:spPr>
          <a:xfrm>
            <a:off x="160090" y="2165244"/>
            <a:ext cx="8710890" cy="1323344"/>
          </a:xfrm>
          <a:prstGeom prst="rect">
            <a:avLst/>
          </a:prstGeom>
          <a:noFill/>
          <a:ln>
            <a:noFill/>
          </a:ln>
        </p:spPr>
        <p:txBody>
          <a:bodyPr spcFirstLastPara="1" wrap="square" lIns="68575" tIns="34275" rIns="68575" bIns="34275" anchor="t" anchorCtr="0">
            <a:noAutofit/>
          </a:bodyPr>
          <a:lstStyle/>
          <a:p>
            <a:pPr lvl="0">
              <a:lnSpc>
                <a:spcPct val="170000"/>
              </a:lnSpc>
              <a:buSzPts val="3000"/>
            </a:pPr>
            <a:r>
              <a:rPr lang="es-CL" sz="2000" b="1" noProof="0" dirty="0">
                <a:solidFill>
                  <a:srgbClr val="FFFFFF"/>
                </a:solidFill>
                <a:latin typeface="Verdana"/>
                <a:ea typeface="Verdana"/>
                <a:cs typeface="Verdana"/>
                <a:sym typeface="Verdana"/>
              </a:rPr>
              <a:t>3. Implementación de subestaciones digitales en el país</a:t>
            </a:r>
            <a:endParaRPr lang="es-CL" sz="2000" b="1" i="0" u="none" strike="noStrike" cap="none" noProof="0" dirty="0">
              <a:solidFill>
                <a:srgbClr val="FFFFFF"/>
              </a:solidFill>
              <a:latin typeface="Verdana"/>
              <a:ea typeface="Verdana"/>
              <a:cs typeface="Verdana"/>
              <a:sym typeface="Verdana"/>
            </a:endParaRPr>
          </a:p>
        </p:txBody>
      </p:sp>
    </p:spTree>
    <p:extLst>
      <p:ext uri="{BB962C8B-B14F-4D97-AF65-F5344CB8AC3E}">
        <p14:creationId xmlns:p14="http://schemas.microsoft.com/office/powerpoint/2010/main" val="3755075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92EE3-CA19-50A3-B548-5DC52D73E8B1}"/>
            </a:ext>
          </a:extLst>
        </p:cNvPr>
        <p:cNvGrpSpPr/>
        <p:nvPr/>
      </p:nvGrpSpPr>
      <p:grpSpPr>
        <a:xfrm>
          <a:off x="0" y="0"/>
          <a:ext cx="0" cy="0"/>
          <a:chOff x="0" y="0"/>
          <a:chExt cx="0" cy="0"/>
        </a:xfrm>
      </p:grpSpPr>
      <p:sp>
        <p:nvSpPr>
          <p:cNvPr id="11266" name="2 Marcador de número de diapositiva">
            <a:extLst>
              <a:ext uri="{FF2B5EF4-FFF2-40B4-BE49-F238E27FC236}">
                <a16:creationId xmlns:a16="http://schemas.microsoft.com/office/drawing/2014/main" id="{43525FBE-A6B4-3877-42CD-DC21D88C1700}"/>
              </a:ext>
            </a:extLst>
          </p:cNvPr>
          <p:cNvSpPr>
            <a:spLocks noGrp="1"/>
          </p:cNvSpPr>
          <p:nvPr>
            <p:ph type="sldNum" sz="quarter" idx="12"/>
          </p:nvPr>
        </p:nvSpPr>
        <p:spPr bwMode="auto">
          <a:xfrm>
            <a:off x="10921504" y="4846477"/>
            <a:ext cx="51296" cy="11541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none" lIns="0" tIns="0" rIns="0" bIns="0" anchor="ctr" anchorCtr="0">
            <a:spAutoFit/>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557213" indent="-214313">
              <a:spcBef>
                <a:spcPct val="20000"/>
              </a:spcBef>
              <a:buFont typeface="Arial" panose="020B0604020202020204" pitchFamily="34" charset="0"/>
              <a:buChar char="–"/>
              <a:defRPr sz="2100">
                <a:solidFill>
                  <a:schemeClr val="tx1"/>
                </a:solidFill>
                <a:latin typeface="Arial" panose="020B0604020202020204" pitchFamily="34" charset="0"/>
              </a:defRPr>
            </a:lvl2pPr>
            <a:lvl3pPr marL="857250" indent="-171450">
              <a:spcBef>
                <a:spcPct val="20000"/>
              </a:spcBef>
              <a:buFont typeface="Arial" panose="020B0604020202020204" pitchFamily="34" charset="0"/>
              <a:buChar char="•"/>
              <a:defRPr sz="1800">
                <a:solidFill>
                  <a:schemeClr val="tx1"/>
                </a:solidFill>
                <a:latin typeface="Arial" panose="020B0604020202020204" pitchFamily="34" charset="0"/>
              </a:defRPr>
            </a:lvl3pPr>
            <a:lvl4pPr marL="1200150" indent="-171450">
              <a:spcBef>
                <a:spcPct val="20000"/>
              </a:spcBef>
              <a:buFont typeface="Arial" panose="020B0604020202020204" pitchFamily="34" charset="0"/>
              <a:buChar char="–"/>
              <a:defRPr sz="1500">
                <a:solidFill>
                  <a:schemeClr val="tx1"/>
                </a:solidFill>
                <a:latin typeface="Arial" panose="020B0604020202020204" pitchFamily="34" charset="0"/>
              </a:defRPr>
            </a:lvl4pPr>
            <a:lvl5pPr marL="1543050" indent="-171450">
              <a:spcBef>
                <a:spcPct val="20000"/>
              </a:spcBef>
              <a:buFont typeface="Arial" panose="020B0604020202020204" pitchFamily="34" charset="0"/>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9pPr>
          </a:lstStyle>
          <a:p>
            <a:pPr defTabSz="685800">
              <a:spcBef>
                <a:spcPct val="0"/>
              </a:spcBef>
              <a:buClrTx/>
              <a:buSzTx/>
              <a:buNone/>
              <a:defRPr/>
            </a:pPr>
            <a:fld id="{305586E4-A528-4562-AFE7-F7A19D24C4E0}" type="slidenum">
              <a:rPr lang="es-CL" sz="750" kern="1200" noProof="0" smtClean="0">
                <a:solidFill>
                  <a:srgbClr val="8F8F8F"/>
                </a:solidFill>
                <a:latin typeface="Aptos" panose="020B0004020202020204" pitchFamily="34" charset="0"/>
                <a:cs typeface="Arial" panose="020B0604020202020204" pitchFamily="34" charset="0"/>
              </a:rPr>
              <a:pPr defTabSz="685800">
                <a:spcBef>
                  <a:spcPct val="0"/>
                </a:spcBef>
                <a:buClrTx/>
                <a:buSzTx/>
                <a:buNone/>
                <a:defRPr/>
              </a:pPr>
              <a:t>13</a:t>
            </a:fld>
            <a:endParaRPr lang="es-CL" sz="750" kern="1200" noProof="0" dirty="0">
              <a:solidFill>
                <a:srgbClr val="8F8F8F"/>
              </a:solidFill>
              <a:latin typeface="Aptos" panose="020B0004020202020204" pitchFamily="34" charset="0"/>
              <a:cs typeface="Arial" panose="020B0604020202020204" pitchFamily="34" charset="0"/>
            </a:endParaRPr>
          </a:p>
        </p:txBody>
      </p:sp>
      <p:sp>
        <p:nvSpPr>
          <p:cNvPr id="10" name="CuadroTexto 9">
            <a:extLst>
              <a:ext uri="{FF2B5EF4-FFF2-40B4-BE49-F238E27FC236}">
                <a16:creationId xmlns:a16="http://schemas.microsoft.com/office/drawing/2014/main" id="{BE036009-10C5-8ABB-070B-EA1E52BC64FA}"/>
              </a:ext>
            </a:extLst>
          </p:cNvPr>
          <p:cNvSpPr txBox="1"/>
          <p:nvPr/>
        </p:nvSpPr>
        <p:spPr>
          <a:xfrm>
            <a:off x="403338" y="463232"/>
            <a:ext cx="8686660" cy="383182"/>
          </a:xfrm>
          <a:prstGeom prst="rect">
            <a:avLst/>
          </a:prstGeom>
          <a:noFill/>
        </p:spPr>
        <p:txBody>
          <a:bodyPr wrap="square" rtlCol="0">
            <a:spAutoFit/>
          </a:bodyPr>
          <a:lstStyle/>
          <a:p>
            <a:pPr lvl="0">
              <a:lnSpc>
                <a:spcPct val="90000"/>
              </a:lnSpc>
              <a:buSzPts val="2100"/>
            </a:pPr>
            <a:r>
              <a:rPr lang="es-CL" sz="2100" b="1" noProof="0" dirty="0">
                <a:solidFill>
                  <a:srgbClr val="25306B"/>
                </a:solidFill>
                <a:latin typeface="Verdana"/>
                <a:ea typeface="Verdana"/>
                <a:sym typeface="Verdana"/>
              </a:rPr>
              <a:t>Ejemplos de implementación</a:t>
            </a:r>
          </a:p>
        </p:txBody>
      </p:sp>
      <p:pic>
        <p:nvPicPr>
          <p:cNvPr id="4" name="Imagen 3">
            <a:extLst>
              <a:ext uri="{FF2B5EF4-FFF2-40B4-BE49-F238E27FC236}">
                <a16:creationId xmlns:a16="http://schemas.microsoft.com/office/drawing/2014/main" id="{17F3A264-3096-B3C6-0E7B-5C2C6A7A5B5B}"/>
              </a:ext>
            </a:extLst>
          </p:cNvPr>
          <p:cNvPicPr>
            <a:picLocks noChangeAspect="1"/>
          </p:cNvPicPr>
          <p:nvPr/>
        </p:nvPicPr>
        <p:blipFill>
          <a:blip r:embed="rId3"/>
          <a:stretch>
            <a:fillRect/>
          </a:stretch>
        </p:blipFill>
        <p:spPr>
          <a:xfrm>
            <a:off x="54001" y="4695259"/>
            <a:ext cx="9035997" cy="417852"/>
          </a:xfrm>
          <a:prstGeom prst="rect">
            <a:avLst/>
          </a:prstGeom>
        </p:spPr>
      </p:pic>
      <p:pic>
        <p:nvPicPr>
          <p:cNvPr id="7" name="Imagen 6">
            <a:extLst>
              <a:ext uri="{FF2B5EF4-FFF2-40B4-BE49-F238E27FC236}">
                <a16:creationId xmlns:a16="http://schemas.microsoft.com/office/drawing/2014/main" id="{8263948D-8B0D-C662-A3E7-67781A325211}"/>
              </a:ext>
            </a:extLst>
          </p:cNvPr>
          <p:cNvPicPr>
            <a:picLocks noChangeAspect="1"/>
          </p:cNvPicPr>
          <p:nvPr/>
        </p:nvPicPr>
        <p:blipFill>
          <a:blip r:embed="rId4"/>
          <a:stretch>
            <a:fillRect/>
          </a:stretch>
        </p:blipFill>
        <p:spPr>
          <a:xfrm>
            <a:off x="3777912" y="0"/>
            <a:ext cx="1211392" cy="269690"/>
          </a:xfrm>
          <a:prstGeom prst="rect">
            <a:avLst/>
          </a:prstGeom>
        </p:spPr>
      </p:pic>
      <p:sp>
        <p:nvSpPr>
          <p:cNvPr id="11267" name="TextBox 11266"/>
          <p:cNvSpPr txBox="1"/>
          <p:nvPr/>
        </p:nvSpPr>
        <p:spPr>
          <a:xfrm>
            <a:off x="457200" y="1097280"/>
            <a:ext cx="8229600" cy="365760"/>
          </a:xfrm>
          <a:prstGeom prst="rect">
            <a:avLst/>
          </a:prstGeom>
          <a:noFill/>
        </p:spPr>
        <p:txBody>
          <a:bodyPr wrap="square" lIns="0" tIns="0" rIns="0" bIns="0" anchor="t">
            <a:spAutoFit/>
          </a:bodyPr>
          <a:lstStyle/>
          <a:p>
            <a:pPr algn="l">
              <a:lnSpc>
                <a:spcPct val="100000"/>
              </a:lnSpc>
              <a:spcAft>
                <a:spcPts val="200"/>
              </a:spcAft>
            </a:pPr>
            <a:r>
              <a:rPr lang="es-CL" sz="1500" b="1" noProof="0" dirty="0">
                <a:solidFill>
                  <a:srgbClr val="25306B"/>
                </a:solidFill>
                <a:latin typeface="Calibri"/>
              </a:rPr>
              <a:t>Grupo SAESA</a:t>
            </a:r>
          </a:p>
        </p:txBody>
      </p:sp>
      <p:sp>
        <p:nvSpPr>
          <p:cNvPr id="11268" name="Rounded Rectangle 11267"/>
          <p:cNvSpPr/>
          <p:nvPr/>
        </p:nvSpPr>
        <p:spPr>
          <a:xfrm>
            <a:off x="457200" y="1600200"/>
            <a:ext cx="1920240" cy="1234440"/>
          </a:xfrm>
          <a:prstGeom prst="roundRect">
            <a:avLst>
              <a:gd name="adj" fmla="val 6000"/>
            </a:avLst>
          </a:prstGeom>
          <a:solidFill>
            <a:srgbClr val="F1F2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noProof="0" dirty="0"/>
          </a:p>
        </p:txBody>
      </p:sp>
      <p:sp>
        <p:nvSpPr>
          <p:cNvPr id="11270" name="TextBox 11269"/>
          <p:cNvSpPr txBox="1"/>
          <p:nvPr/>
        </p:nvSpPr>
        <p:spPr>
          <a:xfrm>
            <a:off x="502920" y="2258568"/>
            <a:ext cx="1828800" cy="502920"/>
          </a:xfrm>
          <a:prstGeom prst="rect">
            <a:avLst/>
          </a:prstGeom>
          <a:noFill/>
        </p:spPr>
        <p:txBody>
          <a:bodyPr wrap="square" lIns="0" tIns="0" rIns="0" bIns="0" anchor="ctr">
            <a:spAutoFit/>
          </a:bodyPr>
          <a:lstStyle/>
          <a:p>
            <a:pPr algn="ctr">
              <a:lnSpc>
                <a:spcPct val="100000"/>
              </a:lnSpc>
              <a:spcAft>
                <a:spcPts val="200"/>
              </a:spcAft>
            </a:pPr>
            <a:r>
              <a:rPr lang="es-CL" sz="1150" b="1" noProof="0" dirty="0">
                <a:solidFill>
                  <a:srgbClr val="25306B"/>
                </a:solidFill>
                <a:latin typeface="Calibri"/>
              </a:rPr>
              <a:t>S/E Trinidad</a:t>
            </a:r>
          </a:p>
        </p:txBody>
      </p:sp>
      <p:sp>
        <p:nvSpPr>
          <p:cNvPr id="11271" name="Rounded Rectangle 11270"/>
          <p:cNvSpPr/>
          <p:nvPr/>
        </p:nvSpPr>
        <p:spPr>
          <a:xfrm>
            <a:off x="2560320" y="1600200"/>
            <a:ext cx="1920240" cy="1234440"/>
          </a:xfrm>
          <a:prstGeom prst="roundRect">
            <a:avLst>
              <a:gd name="adj" fmla="val 6000"/>
            </a:avLst>
          </a:prstGeom>
          <a:solidFill>
            <a:srgbClr val="FB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noProof="0" dirty="0"/>
          </a:p>
        </p:txBody>
      </p:sp>
      <p:sp>
        <p:nvSpPr>
          <p:cNvPr id="11273" name="TextBox 11272"/>
          <p:cNvSpPr txBox="1"/>
          <p:nvPr/>
        </p:nvSpPr>
        <p:spPr>
          <a:xfrm>
            <a:off x="2606040" y="2258568"/>
            <a:ext cx="1828800" cy="502920"/>
          </a:xfrm>
          <a:prstGeom prst="rect">
            <a:avLst/>
          </a:prstGeom>
          <a:noFill/>
        </p:spPr>
        <p:txBody>
          <a:bodyPr wrap="square" lIns="0" tIns="0" rIns="0" bIns="0" anchor="ctr">
            <a:spAutoFit/>
          </a:bodyPr>
          <a:lstStyle/>
          <a:p>
            <a:pPr algn="ctr">
              <a:lnSpc>
                <a:spcPct val="100000"/>
              </a:lnSpc>
              <a:spcAft>
                <a:spcPts val="200"/>
              </a:spcAft>
            </a:pPr>
            <a:r>
              <a:rPr lang="es-CL" sz="1150" b="1" noProof="0" dirty="0">
                <a:solidFill>
                  <a:srgbClr val="25306B"/>
                </a:solidFill>
                <a:latin typeface="Calibri"/>
              </a:rPr>
              <a:t>S/E El Guindal</a:t>
            </a:r>
          </a:p>
        </p:txBody>
      </p:sp>
      <p:sp>
        <p:nvSpPr>
          <p:cNvPr id="11274" name="Rounded Rectangle 11273"/>
          <p:cNvSpPr/>
          <p:nvPr/>
        </p:nvSpPr>
        <p:spPr>
          <a:xfrm>
            <a:off x="4663440" y="1600200"/>
            <a:ext cx="1920240" cy="1234440"/>
          </a:xfrm>
          <a:prstGeom prst="roundRect">
            <a:avLst>
              <a:gd name="adj" fmla="val 6000"/>
            </a:avLst>
          </a:prstGeom>
          <a:solidFill>
            <a:srgbClr val="F1F2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noProof="0" dirty="0"/>
          </a:p>
        </p:txBody>
      </p:sp>
      <p:sp>
        <p:nvSpPr>
          <p:cNvPr id="11276" name="TextBox 11275"/>
          <p:cNvSpPr txBox="1"/>
          <p:nvPr/>
        </p:nvSpPr>
        <p:spPr>
          <a:xfrm>
            <a:off x="4709160" y="2258568"/>
            <a:ext cx="1828800" cy="502920"/>
          </a:xfrm>
          <a:prstGeom prst="rect">
            <a:avLst/>
          </a:prstGeom>
          <a:noFill/>
        </p:spPr>
        <p:txBody>
          <a:bodyPr wrap="square" lIns="0" tIns="0" rIns="0" bIns="0" anchor="ctr">
            <a:spAutoFit/>
          </a:bodyPr>
          <a:lstStyle/>
          <a:p>
            <a:pPr algn="ctr">
              <a:lnSpc>
                <a:spcPct val="100000"/>
              </a:lnSpc>
              <a:spcAft>
                <a:spcPts val="200"/>
              </a:spcAft>
            </a:pPr>
            <a:r>
              <a:rPr lang="es-CL" sz="1150" b="1" noProof="0" dirty="0">
                <a:solidFill>
                  <a:srgbClr val="25306B"/>
                </a:solidFill>
                <a:latin typeface="Calibri"/>
              </a:rPr>
              <a:t>S/E Reloncaví</a:t>
            </a:r>
          </a:p>
        </p:txBody>
      </p:sp>
      <p:sp>
        <p:nvSpPr>
          <p:cNvPr id="11277" name="Rounded Rectangle 11276"/>
          <p:cNvSpPr/>
          <p:nvPr/>
        </p:nvSpPr>
        <p:spPr>
          <a:xfrm>
            <a:off x="6766560" y="1600200"/>
            <a:ext cx="1920240" cy="1234440"/>
          </a:xfrm>
          <a:prstGeom prst="roundRect">
            <a:avLst>
              <a:gd name="adj" fmla="val 6000"/>
            </a:avLst>
          </a:prstGeom>
          <a:solidFill>
            <a:srgbClr val="FB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noProof="0" dirty="0"/>
          </a:p>
        </p:txBody>
      </p:sp>
      <p:sp>
        <p:nvSpPr>
          <p:cNvPr id="11279" name="TextBox 11278"/>
          <p:cNvSpPr txBox="1"/>
          <p:nvPr/>
        </p:nvSpPr>
        <p:spPr>
          <a:xfrm>
            <a:off x="6812280" y="2258568"/>
            <a:ext cx="1828800" cy="502920"/>
          </a:xfrm>
          <a:prstGeom prst="rect">
            <a:avLst/>
          </a:prstGeom>
          <a:noFill/>
        </p:spPr>
        <p:txBody>
          <a:bodyPr wrap="square" lIns="0" tIns="0" rIns="0" bIns="0" anchor="ctr">
            <a:spAutoFit/>
          </a:bodyPr>
          <a:lstStyle/>
          <a:p>
            <a:pPr algn="ctr">
              <a:lnSpc>
                <a:spcPct val="100000"/>
              </a:lnSpc>
              <a:spcAft>
                <a:spcPts val="200"/>
              </a:spcAft>
            </a:pPr>
            <a:r>
              <a:rPr lang="es-CL" sz="1150" b="1" noProof="0" dirty="0">
                <a:solidFill>
                  <a:srgbClr val="25306B"/>
                </a:solidFill>
                <a:latin typeface="Calibri"/>
              </a:rPr>
              <a:t>S/E Litueche</a:t>
            </a:r>
          </a:p>
        </p:txBody>
      </p:sp>
      <p:sp>
        <p:nvSpPr>
          <p:cNvPr id="11280" name="Rounded Rectangle 11279"/>
          <p:cNvSpPr/>
          <p:nvPr/>
        </p:nvSpPr>
        <p:spPr>
          <a:xfrm>
            <a:off x="457200" y="3386799"/>
            <a:ext cx="8229600" cy="1234440"/>
          </a:xfrm>
          <a:prstGeom prst="roundRect">
            <a:avLst>
              <a:gd name="adj" fmla="val 6000"/>
            </a:avLst>
          </a:prstGeom>
          <a:solidFill>
            <a:srgbClr val="2530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noProof="0" dirty="0"/>
          </a:p>
        </p:txBody>
      </p:sp>
      <p:sp>
        <p:nvSpPr>
          <p:cNvPr id="11282" name="TextBox 11281"/>
          <p:cNvSpPr txBox="1"/>
          <p:nvPr/>
        </p:nvSpPr>
        <p:spPr>
          <a:xfrm>
            <a:off x="1417320" y="3694767"/>
            <a:ext cx="7040880" cy="618503"/>
          </a:xfrm>
          <a:prstGeom prst="rect">
            <a:avLst/>
          </a:prstGeom>
          <a:noFill/>
        </p:spPr>
        <p:txBody>
          <a:bodyPr wrap="square" lIns="0" tIns="0" rIns="0" bIns="0" anchor="ctr">
            <a:spAutoFit/>
          </a:bodyPr>
          <a:lstStyle/>
          <a:p>
            <a:pPr algn="l">
              <a:lnSpc>
                <a:spcPct val="100000"/>
              </a:lnSpc>
              <a:spcAft>
                <a:spcPts val="300"/>
              </a:spcAft>
            </a:pPr>
            <a:r>
              <a:rPr lang="es-CL" sz="1300" b="1" noProof="0" dirty="0">
                <a:solidFill>
                  <a:srgbClr val="FFFFFF"/>
                </a:solidFill>
                <a:latin typeface="Calibri"/>
              </a:rPr>
              <a:t>Aprendizajes y ventajas reportadas</a:t>
            </a:r>
          </a:p>
          <a:p>
            <a:pPr algn="l">
              <a:lnSpc>
                <a:spcPct val="105000"/>
              </a:lnSpc>
              <a:spcAft>
                <a:spcPts val="200"/>
              </a:spcAft>
            </a:pPr>
            <a:r>
              <a:rPr lang="es-CL" sz="1200" b="0" noProof="0" dirty="0">
                <a:solidFill>
                  <a:srgbClr val="E8E8F2"/>
                </a:solidFill>
                <a:latin typeface="Calibri"/>
              </a:rPr>
              <a:t>Ahorros en obras civiles, beneficios en costos de operación y mantenimiento, flexibilidad operativa, optimización en la programación de la construcción, entre otros</a:t>
            </a:r>
          </a:p>
        </p:txBody>
      </p:sp>
      <p:sp>
        <p:nvSpPr>
          <p:cNvPr id="2" name="CuadroTexto 1">
            <a:extLst>
              <a:ext uri="{FF2B5EF4-FFF2-40B4-BE49-F238E27FC236}">
                <a16:creationId xmlns:a16="http://schemas.microsoft.com/office/drawing/2014/main" id="{781688AC-6870-7537-5CEE-6C3A05398C76}"/>
              </a:ext>
            </a:extLst>
          </p:cNvPr>
          <p:cNvSpPr txBox="1"/>
          <p:nvPr/>
        </p:nvSpPr>
        <p:spPr>
          <a:xfrm>
            <a:off x="590843" y="2825496"/>
            <a:ext cx="1786597" cy="415498"/>
          </a:xfrm>
          <a:prstGeom prst="rect">
            <a:avLst/>
          </a:prstGeom>
          <a:noFill/>
        </p:spPr>
        <p:txBody>
          <a:bodyPr wrap="square" rtlCol="0">
            <a:spAutoFit/>
          </a:bodyPr>
          <a:lstStyle/>
          <a:p>
            <a:pPr algn="ctr"/>
            <a:r>
              <a:rPr lang="es-MX" sz="1050" dirty="0">
                <a:latin typeface="Calibri" panose="020F0502020204030204" pitchFamily="34" charset="0"/>
                <a:ea typeface="Calibri" panose="020F0502020204030204" pitchFamily="34" charset="0"/>
                <a:cs typeface="Calibri" panose="020F0502020204030204" pitchFamily="34" charset="0"/>
              </a:rPr>
              <a:t>Obra urgente art. 102°</a:t>
            </a:r>
          </a:p>
          <a:p>
            <a:pPr algn="ctr"/>
            <a:r>
              <a:rPr lang="es-MX" sz="1050" b="1" dirty="0">
                <a:latin typeface="Calibri" panose="020F0502020204030204" pitchFamily="34" charset="0"/>
                <a:ea typeface="Calibri" panose="020F0502020204030204" pitchFamily="34" charset="0"/>
                <a:cs typeface="Calibri" panose="020F0502020204030204" pitchFamily="34" charset="0"/>
              </a:rPr>
              <a:t>En operación </a:t>
            </a:r>
            <a:endParaRPr lang="es-CL" sz="1050" b="1" dirty="0">
              <a:latin typeface="Calibri" panose="020F0502020204030204" pitchFamily="34" charset="0"/>
              <a:ea typeface="Calibri" panose="020F0502020204030204" pitchFamily="34" charset="0"/>
              <a:cs typeface="Calibri" panose="020F0502020204030204" pitchFamily="34" charset="0"/>
            </a:endParaRPr>
          </a:p>
        </p:txBody>
      </p:sp>
      <p:sp>
        <p:nvSpPr>
          <p:cNvPr id="5" name="CuadroTexto 4">
            <a:extLst>
              <a:ext uri="{FF2B5EF4-FFF2-40B4-BE49-F238E27FC236}">
                <a16:creationId xmlns:a16="http://schemas.microsoft.com/office/drawing/2014/main" id="{A7662A5B-62B1-975B-98E2-FD7119CEC893}"/>
              </a:ext>
            </a:extLst>
          </p:cNvPr>
          <p:cNvSpPr txBox="1"/>
          <p:nvPr/>
        </p:nvSpPr>
        <p:spPr>
          <a:xfrm>
            <a:off x="2623625" y="2860456"/>
            <a:ext cx="1786597" cy="415498"/>
          </a:xfrm>
          <a:prstGeom prst="rect">
            <a:avLst/>
          </a:prstGeom>
          <a:noFill/>
        </p:spPr>
        <p:txBody>
          <a:bodyPr wrap="square" rtlCol="0">
            <a:spAutoFit/>
          </a:bodyPr>
          <a:lstStyle/>
          <a:p>
            <a:pPr algn="ctr"/>
            <a:r>
              <a:rPr lang="es-MX" sz="1050" dirty="0">
                <a:latin typeface="Calibri" panose="020F0502020204030204" pitchFamily="34" charset="0"/>
                <a:ea typeface="Calibri" panose="020F0502020204030204" pitchFamily="34" charset="0"/>
                <a:cs typeface="Calibri" panose="020F0502020204030204" pitchFamily="34" charset="0"/>
              </a:rPr>
              <a:t>Plan de expansión 2021</a:t>
            </a:r>
          </a:p>
          <a:p>
            <a:pPr algn="ctr"/>
            <a:r>
              <a:rPr lang="es-MX" sz="1050" b="1" dirty="0">
                <a:latin typeface="Calibri" panose="020F0502020204030204" pitchFamily="34" charset="0"/>
                <a:ea typeface="Calibri" panose="020F0502020204030204" pitchFamily="34" charset="0"/>
                <a:cs typeface="Calibri" panose="020F0502020204030204" pitchFamily="34" charset="0"/>
              </a:rPr>
              <a:t>En ejecución </a:t>
            </a:r>
            <a:endParaRPr lang="es-CL" sz="1050" b="1" dirty="0">
              <a:latin typeface="Calibri" panose="020F0502020204030204" pitchFamily="34" charset="0"/>
              <a:ea typeface="Calibri" panose="020F0502020204030204" pitchFamily="34" charset="0"/>
              <a:cs typeface="Calibri" panose="020F0502020204030204" pitchFamily="34" charset="0"/>
            </a:endParaRPr>
          </a:p>
        </p:txBody>
      </p:sp>
      <p:sp>
        <p:nvSpPr>
          <p:cNvPr id="8" name="CuadroTexto 7">
            <a:extLst>
              <a:ext uri="{FF2B5EF4-FFF2-40B4-BE49-F238E27FC236}">
                <a16:creationId xmlns:a16="http://schemas.microsoft.com/office/drawing/2014/main" id="{A66CC1CB-F2FC-A26C-1C44-94E60146A5C4}"/>
              </a:ext>
            </a:extLst>
          </p:cNvPr>
          <p:cNvSpPr txBox="1"/>
          <p:nvPr/>
        </p:nvSpPr>
        <p:spPr>
          <a:xfrm>
            <a:off x="4729083" y="2865028"/>
            <a:ext cx="1786597" cy="415498"/>
          </a:xfrm>
          <a:prstGeom prst="rect">
            <a:avLst/>
          </a:prstGeom>
          <a:noFill/>
        </p:spPr>
        <p:txBody>
          <a:bodyPr wrap="square" rtlCol="0">
            <a:spAutoFit/>
          </a:bodyPr>
          <a:lstStyle/>
          <a:p>
            <a:pPr algn="ctr"/>
            <a:r>
              <a:rPr lang="es-MX" sz="1050" dirty="0">
                <a:latin typeface="Calibri" panose="020F0502020204030204" pitchFamily="34" charset="0"/>
                <a:ea typeface="Calibri" panose="020F0502020204030204" pitchFamily="34" charset="0"/>
                <a:cs typeface="Calibri" panose="020F0502020204030204" pitchFamily="34" charset="0"/>
              </a:rPr>
              <a:t>Plan de expansión 2022</a:t>
            </a:r>
          </a:p>
          <a:p>
            <a:pPr algn="ctr"/>
            <a:r>
              <a:rPr lang="es-MX" sz="1050" b="1" dirty="0">
                <a:latin typeface="Calibri" panose="020F0502020204030204" pitchFamily="34" charset="0"/>
                <a:ea typeface="Calibri" panose="020F0502020204030204" pitchFamily="34" charset="0"/>
                <a:cs typeface="Calibri" panose="020F0502020204030204" pitchFamily="34" charset="0"/>
              </a:rPr>
              <a:t>En ejecución</a:t>
            </a:r>
            <a:endParaRPr lang="es-CL" b="1" dirty="0"/>
          </a:p>
        </p:txBody>
      </p:sp>
      <p:sp>
        <p:nvSpPr>
          <p:cNvPr id="11" name="CuadroTexto 10">
            <a:extLst>
              <a:ext uri="{FF2B5EF4-FFF2-40B4-BE49-F238E27FC236}">
                <a16:creationId xmlns:a16="http://schemas.microsoft.com/office/drawing/2014/main" id="{73064D62-C049-D977-7B1D-B52772A9D9E3}"/>
              </a:ext>
            </a:extLst>
          </p:cNvPr>
          <p:cNvSpPr txBox="1"/>
          <p:nvPr/>
        </p:nvSpPr>
        <p:spPr>
          <a:xfrm>
            <a:off x="6833381" y="2852928"/>
            <a:ext cx="1786597" cy="415498"/>
          </a:xfrm>
          <a:prstGeom prst="rect">
            <a:avLst/>
          </a:prstGeom>
          <a:noFill/>
        </p:spPr>
        <p:txBody>
          <a:bodyPr wrap="square" rtlCol="0">
            <a:spAutoFit/>
          </a:bodyPr>
          <a:lstStyle/>
          <a:p>
            <a:pPr algn="ctr"/>
            <a:r>
              <a:rPr lang="es-MX" sz="1050" dirty="0">
                <a:latin typeface="Calibri" panose="020F0502020204030204" pitchFamily="34" charset="0"/>
                <a:ea typeface="Calibri" panose="020F0502020204030204" pitchFamily="34" charset="0"/>
                <a:cs typeface="Calibri" panose="020F0502020204030204" pitchFamily="34" charset="0"/>
              </a:rPr>
              <a:t>Plan de expansión 2021</a:t>
            </a:r>
          </a:p>
          <a:p>
            <a:pPr algn="ctr"/>
            <a:r>
              <a:rPr lang="es-MX" sz="1050" b="1" dirty="0">
                <a:latin typeface="Calibri" panose="020F0502020204030204" pitchFamily="34" charset="0"/>
                <a:ea typeface="Calibri" panose="020F0502020204030204" pitchFamily="34" charset="0"/>
                <a:cs typeface="Calibri" panose="020F0502020204030204" pitchFamily="34" charset="0"/>
              </a:rPr>
              <a:t>En ejecución</a:t>
            </a:r>
            <a:endParaRPr lang="es-CL" sz="1050" b="1" dirty="0">
              <a:latin typeface="Calibri" panose="020F0502020204030204" pitchFamily="34" charset="0"/>
              <a:ea typeface="Calibri" panose="020F0502020204030204" pitchFamily="34" charset="0"/>
              <a:cs typeface="Calibri" panose="020F0502020204030204" pitchFamily="34" charset="0"/>
            </a:endParaRPr>
          </a:p>
        </p:txBody>
      </p:sp>
      <p:pic>
        <p:nvPicPr>
          <p:cNvPr id="13" name="Imagen 12">
            <a:extLst>
              <a:ext uri="{FF2B5EF4-FFF2-40B4-BE49-F238E27FC236}">
                <a16:creationId xmlns:a16="http://schemas.microsoft.com/office/drawing/2014/main" id="{AE94EE56-BCDA-1EC3-9C8A-8D286F0C7CC4}"/>
              </a:ext>
            </a:extLst>
          </p:cNvPr>
          <p:cNvPicPr>
            <a:picLocks noChangeAspect="1"/>
          </p:cNvPicPr>
          <p:nvPr/>
        </p:nvPicPr>
        <p:blipFill>
          <a:blip r:embed="rId5"/>
          <a:stretch>
            <a:fillRect/>
          </a:stretch>
        </p:blipFill>
        <p:spPr>
          <a:xfrm>
            <a:off x="3315323" y="1828800"/>
            <a:ext cx="403200" cy="403200"/>
          </a:xfrm>
          <a:prstGeom prst="rect">
            <a:avLst/>
          </a:prstGeom>
        </p:spPr>
      </p:pic>
      <p:pic>
        <p:nvPicPr>
          <p:cNvPr id="15" name="Imagen 14">
            <a:extLst>
              <a:ext uri="{FF2B5EF4-FFF2-40B4-BE49-F238E27FC236}">
                <a16:creationId xmlns:a16="http://schemas.microsoft.com/office/drawing/2014/main" id="{F4881C25-D038-69EC-BCB6-94FE738414CE}"/>
              </a:ext>
            </a:extLst>
          </p:cNvPr>
          <p:cNvPicPr>
            <a:picLocks noChangeAspect="1"/>
          </p:cNvPicPr>
          <p:nvPr/>
        </p:nvPicPr>
        <p:blipFill>
          <a:blip r:embed="rId5"/>
          <a:stretch>
            <a:fillRect/>
          </a:stretch>
        </p:blipFill>
        <p:spPr>
          <a:xfrm>
            <a:off x="1215720" y="1828800"/>
            <a:ext cx="403200" cy="403200"/>
          </a:xfrm>
          <a:prstGeom prst="rect">
            <a:avLst/>
          </a:prstGeom>
        </p:spPr>
      </p:pic>
      <p:pic>
        <p:nvPicPr>
          <p:cNvPr id="17" name="Imagen 16">
            <a:extLst>
              <a:ext uri="{FF2B5EF4-FFF2-40B4-BE49-F238E27FC236}">
                <a16:creationId xmlns:a16="http://schemas.microsoft.com/office/drawing/2014/main" id="{1B27D963-1995-901D-1A13-225BDEF3DB20}"/>
              </a:ext>
            </a:extLst>
          </p:cNvPr>
          <p:cNvPicPr>
            <a:picLocks noChangeAspect="1"/>
          </p:cNvPicPr>
          <p:nvPr/>
        </p:nvPicPr>
        <p:blipFill>
          <a:blip r:embed="rId5"/>
          <a:stretch>
            <a:fillRect/>
          </a:stretch>
        </p:blipFill>
        <p:spPr>
          <a:xfrm>
            <a:off x="5420781" y="1828800"/>
            <a:ext cx="403200" cy="403200"/>
          </a:xfrm>
          <a:prstGeom prst="rect">
            <a:avLst/>
          </a:prstGeom>
        </p:spPr>
      </p:pic>
      <p:pic>
        <p:nvPicPr>
          <p:cNvPr id="19" name="Imagen 18">
            <a:extLst>
              <a:ext uri="{FF2B5EF4-FFF2-40B4-BE49-F238E27FC236}">
                <a16:creationId xmlns:a16="http://schemas.microsoft.com/office/drawing/2014/main" id="{B6C6930F-EC14-7B43-9430-467AAF4DFAB8}"/>
              </a:ext>
            </a:extLst>
          </p:cNvPr>
          <p:cNvPicPr>
            <a:picLocks noChangeAspect="1"/>
          </p:cNvPicPr>
          <p:nvPr/>
        </p:nvPicPr>
        <p:blipFill>
          <a:blip r:embed="rId5"/>
          <a:stretch>
            <a:fillRect/>
          </a:stretch>
        </p:blipFill>
        <p:spPr>
          <a:xfrm>
            <a:off x="7525080" y="1823525"/>
            <a:ext cx="403200" cy="403200"/>
          </a:xfrm>
          <a:prstGeom prst="rect">
            <a:avLst/>
          </a:prstGeom>
        </p:spPr>
      </p:pic>
      <p:pic>
        <p:nvPicPr>
          <p:cNvPr id="21" name="Imagen 20">
            <a:extLst>
              <a:ext uri="{FF2B5EF4-FFF2-40B4-BE49-F238E27FC236}">
                <a16:creationId xmlns:a16="http://schemas.microsoft.com/office/drawing/2014/main" id="{4B0DA345-FFD1-7637-AF2E-AEADD1354DEB}"/>
              </a:ext>
            </a:extLst>
          </p:cNvPr>
          <p:cNvPicPr>
            <a:picLocks noChangeAspect="1"/>
          </p:cNvPicPr>
          <p:nvPr/>
        </p:nvPicPr>
        <p:blipFill>
          <a:blip r:embed="rId6"/>
          <a:stretch>
            <a:fillRect/>
          </a:stretch>
        </p:blipFill>
        <p:spPr>
          <a:xfrm>
            <a:off x="684720" y="3752019"/>
            <a:ext cx="504000" cy="504000"/>
          </a:xfrm>
          <a:prstGeom prst="rect">
            <a:avLst/>
          </a:prstGeom>
        </p:spPr>
      </p:pic>
    </p:spTree>
    <p:extLst>
      <p:ext uri="{BB962C8B-B14F-4D97-AF65-F5344CB8AC3E}">
        <p14:creationId xmlns:p14="http://schemas.microsoft.com/office/powerpoint/2010/main" val="22016951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8">
          <a:extLst>
            <a:ext uri="{FF2B5EF4-FFF2-40B4-BE49-F238E27FC236}">
              <a16:creationId xmlns:a16="http://schemas.microsoft.com/office/drawing/2014/main" id="{6F1E6C27-70BE-9AB6-12CF-0608550E05A3}"/>
            </a:ext>
          </a:extLst>
        </p:cNvPr>
        <p:cNvGrpSpPr/>
        <p:nvPr/>
      </p:nvGrpSpPr>
      <p:grpSpPr>
        <a:xfrm>
          <a:off x="0" y="0"/>
          <a:ext cx="0" cy="0"/>
          <a:chOff x="0" y="0"/>
          <a:chExt cx="0" cy="0"/>
        </a:xfrm>
      </p:grpSpPr>
      <p:pic>
        <p:nvPicPr>
          <p:cNvPr id="99" name="Google Shape;99;p25" title="Primer Fondo PPT-2 .png">
            <a:extLst>
              <a:ext uri="{FF2B5EF4-FFF2-40B4-BE49-F238E27FC236}">
                <a16:creationId xmlns:a16="http://schemas.microsoft.com/office/drawing/2014/main" id="{E26B0BDE-F16E-0FB5-2A9A-328678127DF2}"/>
              </a:ext>
            </a:extLst>
          </p:cNvPr>
          <p:cNvPicPr preferRelativeResize="0"/>
          <p:nvPr/>
        </p:nvPicPr>
        <p:blipFill>
          <a:blip r:embed="rId3">
            <a:alphaModFix/>
          </a:blip>
          <a:stretch>
            <a:fillRect/>
          </a:stretch>
        </p:blipFill>
        <p:spPr>
          <a:xfrm>
            <a:off x="3700" y="0"/>
            <a:ext cx="9140300" cy="5143501"/>
          </a:xfrm>
          <a:prstGeom prst="rect">
            <a:avLst/>
          </a:prstGeom>
          <a:noFill/>
          <a:ln>
            <a:noFill/>
          </a:ln>
        </p:spPr>
      </p:pic>
      <p:sp>
        <p:nvSpPr>
          <p:cNvPr id="100" name="Google Shape;100;p25">
            <a:extLst>
              <a:ext uri="{FF2B5EF4-FFF2-40B4-BE49-F238E27FC236}">
                <a16:creationId xmlns:a16="http://schemas.microsoft.com/office/drawing/2014/main" id="{F9689784-0E6D-A4C7-712D-AE250EAA86D0}"/>
              </a:ext>
            </a:extLst>
          </p:cNvPr>
          <p:cNvSpPr txBox="1"/>
          <p:nvPr/>
        </p:nvSpPr>
        <p:spPr>
          <a:xfrm>
            <a:off x="160090" y="2165244"/>
            <a:ext cx="8710890" cy="1323344"/>
          </a:xfrm>
          <a:prstGeom prst="rect">
            <a:avLst/>
          </a:prstGeom>
          <a:noFill/>
          <a:ln>
            <a:noFill/>
          </a:ln>
        </p:spPr>
        <p:txBody>
          <a:bodyPr spcFirstLastPara="1" wrap="square" lIns="68575" tIns="34275" rIns="68575" bIns="34275" anchor="t" anchorCtr="0">
            <a:noAutofit/>
          </a:bodyPr>
          <a:lstStyle/>
          <a:p>
            <a:pPr lvl="0">
              <a:lnSpc>
                <a:spcPct val="170000"/>
              </a:lnSpc>
              <a:buSzPts val="3000"/>
            </a:pPr>
            <a:r>
              <a:rPr lang="es-CL" sz="2000" b="1" noProof="0" dirty="0">
                <a:solidFill>
                  <a:srgbClr val="FFFFFF"/>
                </a:solidFill>
                <a:latin typeface="Verdana"/>
                <a:ea typeface="Verdana"/>
                <a:cs typeface="Verdana"/>
                <a:sym typeface="Verdana"/>
              </a:rPr>
              <a:t>4. Principales desafíos</a:t>
            </a:r>
            <a:endParaRPr lang="es-CL" sz="2000" b="1" i="0" u="none" strike="noStrike" cap="none" noProof="0" dirty="0">
              <a:solidFill>
                <a:srgbClr val="FFFFFF"/>
              </a:solidFill>
              <a:latin typeface="Verdana"/>
              <a:ea typeface="Verdana"/>
              <a:cs typeface="Verdana"/>
              <a:sym typeface="Verdana"/>
            </a:endParaRPr>
          </a:p>
        </p:txBody>
      </p:sp>
    </p:spTree>
    <p:extLst>
      <p:ext uri="{BB962C8B-B14F-4D97-AF65-F5344CB8AC3E}">
        <p14:creationId xmlns:p14="http://schemas.microsoft.com/office/powerpoint/2010/main" val="2689469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55EE2-9587-3E7C-B3CD-DFA8EFB385F9}"/>
            </a:ext>
          </a:extLst>
        </p:cNvPr>
        <p:cNvGrpSpPr/>
        <p:nvPr/>
      </p:nvGrpSpPr>
      <p:grpSpPr>
        <a:xfrm>
          <a:off x="0" y="0"/>
          <a:ext cx="0" cy="0"/>
          <a:chOff x="0" y="0"/>
          <a:chExt cx="0" cy="0"/>
        </a:xfrm>
      </p:grpSpPr>
      <p:sp>
        <p:nvSpPr>
          <p:cNvPr id="11266" name="2 Marcador de número de diapositiva">
            <a:extLst>
              <a:ext uri="{FF2B5EF4-FFF2-40B4-BE49-F238E27FC236}">
                <a16:creationId xmlns:a16="http://schemas.microsoft.com/office/drawing/2014/main" id="{0FC8792A-B83E-B576-6AD4-80E2C9AE6DAC}"/>
              </a:ext>
            </a:extLst>
          </p:cNvPr>
          <p:cNvSpPr>
            <a:spLocks noGrp="1"/>
          </p:cNvSpPr>
          <p:nvPr>
            <p:ph type="sldNum" sz="quarter" idx="12"/>
          </p:nvPr>
        </p:nvSpPr>
        <p:spPr bwMode="auto">
          <a:xfrm>
            <a:off x="10921504" y="4846477"/>
            <a:ext cx="51296" cy="11541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none" lIns="0" tIns="0" rIns="0" bIns="0" anchor="ctr" anchorCtr="0">
            <a:spAutoFit/>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557213" indent="-214313">
              <a:spcBef>
                <a:spcPct val="20000"/>
              </a:spcBef>
              <a:buFont typeface="Arial" panose="020B0604020202020204" pitchFamily="34" charset="0"/>
              <a:buChar char="–"/>
              <a:defRPr sz="2100">
                <a:solidFill>
                  <a:schemeClr val="tx1"/>
                </a:solidFill>
                <a:latin typeface="Arial" panose="020B0604020202020204" pitchFamily="34" charset="0"/>
              </a:defRPr>
            </a:lvl2pPr>
            <a:lvl3pPr marL="857250" indent="-171450">
              <a:spcBef>
                <a:spcPct val="20000"/>
              </a:spcBef>
              <a:buFont typeface="Arial" panose="020B0604020202020204" pitchFamily="34" charset="0"/>
              <a:buChar char="•"/>
              <a:defRPr sz="1800">
                <a:solidFill>
                  <a:schemeClr val="tx1"/>
                </a:solidFill>
                <a:latin typeface="Arial" panose="020B0604020202020204" pitchFamily="34" charset="0"/>
              </a:defRPr>
            </a:lvl3pPr>
            <a:lvl4pPr marL="1200150" indent="-171450">
              <a:spcBef>
                <a:spcPct val="20000"/>
              </a:spcBef>
              <a:buFont typeface="Arial" panose="020B0604020202020204" pitchFamily="34" charset="0"/>
              <a:buChar char="–"/>
              <a:defRPr sz="1500">
                <a:solidFill>
                  <a:schemeClr val="tx1"/>
                </a:solidFill>
                <a:latin typeface="Arial" panose="020B0604020202020204" pitchFamily="34" charset="0"/>
              </a:defRPr>
            </a:lvl4pPr>
            <a:lvl5pPr marL="1543050" indent="-171450">
              <a:spcBef>
                <a:spcPct val="20000"/>
              </a:spcBef>
              <a:buFont typeface="Arial" panose="020B0604020202020204" pitchFamily="34" charset="0"/>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9pPr>
          </a:lstStyle>
          <a:p>
            <a:pPr defTabSz="685800">
              <a:spcBef>
                <a:spcPct val="0"/>
              </a:spcBef>
              <a:buClrTx/>
              <a:buSzTx/>
              <a:buNone/>
              <a:defRPr/>
            </a:pPr>
            <a:fld id="{305586E4-A528-4562-AFE7-F7A19D24C4E0}" type="slidenum">
              <a:rPr lang="es-CL" sz="750" kern="1200" noProof="0" smtClean="0">
                <a:solidFill>
                  <a:srgbClr val="8F8F8F"/>
                </a:solidFill>
                <a:latin typeface="Aptos" panose="020B0004020202020204" pitchFamily="34" charset="0"/>
                <a:cs typeface="Arial" panose="020B0604020202020204" pitchFamily="34" charset="0"/>
              </a:rPr>
              <a:pPr defTabSz="685800">
                <a:spcBef>
                  <a:spcPct val="0"/>
                </a:spcBef>
                <a:buClrTx/>
                <a:buSzTx/>
                <a:buNone/>
                <a:defRPr/>
              </a:pPr>
              <a:t>15</a:t>
            </a:fld>
            <a:endParaRPr lang="es-CL" sz="750" kern="1200" noProof="0" dirty="0">
              <a:solidFill>
                <a:srgbClr val="8F8F8F"/>
              </a:solidFill>
              <a:latin typeface="Aptos" panose="020B0004020202020204" pitchFamily="34" charset="0"/>
              <a:cs typeface="Arial" panose="020B0604020202020204" pitchFamily="34" charset="0"/>
            </a:endParaRPr>
          </a:p>
        </p:txBody>
      </p:sp>
      <p:sp>
        <p:nvSpPr>
          <p:cNvPr id="10" name="CuadroTexto 9">
            <a:extLst>
              <a:ext uri="{FF2B5EF4-FFF2-40B4-BE49-F238E27FC236}">
                <a16:creationId xmlns:a16="http://schemas.microsoft.com/office/drawing/2014/main" id="{A473DCEB-8A6C-E2A2-0C74-B9047468EF1E}"/>
              </a:ext>
            </a:extLst>
          </p:cNvPr>
          <p:cNvSpPr txBox="1"/>
          <p:nvPr/>
        </p:nvSpPr>
        <p:spPr>
          <a:xfrm>
            <a:off x="403338" y="463232"/>
            <a:ext cx="8686660" cy="383182"/>
          </a:xfrm>
          <a:prstGeom prst="rect">
            <a:avLst/>
          </a:prstGeom>
          <a:noFill/>
        </p:spPr>
        <p:txBody>
          <a:bodyPr wrap="square" rtlCol="0">
            <a:spAutoFit/>
          </a:bodyPr>
          <a:lstStyle/>
          <a:p>
            <a:pPr lvl="0">
              <a:lnSpc>
                <a:spcPct val="90000"/>
              </a:lnSpc>
              <a:buSzPts val="2100"/>
            </a:pPr>
            <a:r>
              <a:rPr lang="es-CL" sz="2100" b="1" noProof="0" dirty="0">
                <a:solidFill>
                  <a:srgbClr val="25306B"/>
                </a:solidFill>
                <a:latin typeface="Verdana"/>
                <a:ea typeface="Verdana"/>
                <a:sym typeface="Verdana"/>
              </a:rPr>
              <a:t>Desafíos asociados a subestaciones digitales</a:t>
            </a:r>
          </a:p>
        </p:txBody>
      </p:sp>
      <p:pic>
        <p:nvPicPr>
          <p:cNvPr id="4" name="Imagen 3">
            <a:extLst>
              <a:ext uri="{FF2B5EF4-FFF2-40B4-BE49-F238E27FC236}">
                <a16:creationId xmlns:a16="http://schemas.microsoft.com/office/drawing/2014/main" id="{2681F48E-3924-4395-7397-0B3CBA284172}"/>
              </a:ext>
            </a:extLst>
          </p:cNvPr>
          <p:cNvPicPr>
            <a:picLocks noChangeAspect="1"/>
          </p:cNvPicPr>
          <p:nvPr/>
        </p:nvPicPr>
        <p:blipFill>
          <a:blip r:embed="rId3"/>
          <a:stretch>
            <a:fillRect/>
          </a:stretch>
        </p:blipFill>
        <p:spPr>
          <a:xfrm>
            <a:off x="54001" y="4695259"/>
            <a:ext cx="9035997" cy="417852"/>
          </a:xfrm>
          <a:prstGeom prst="rect">
            <a:avLst/>
          </a:prstGeom>
        </p:spPr>
      </p:pic>
      <p:pic>
        <p:nvPicPr>
          <p:cNvPr id="7" name="Imagen 6">
            <a:extLst>
              <a:ext uri="{FF2B5EF4-FFF2-40B4-BE49-F238E27FC236}">
                <a16:creationId xmlns:a16="http://schemas.microsoft.com/office/drawing/2014/main" id="{984DB0D7-4B69-D2B9-6E25-D856A06EF9A5}"/>
              </a:ext>
            </a:extLst>
          </p:cNvPr>
          <p:cNvPicPr>
            <a:picLocks noChangeAspect="1"/>
          </p:cNvPicPr>
          <p:nvPr/>
        </p:nvPicPr>
        <p:blipFill>
          <a:blip r:embed="rId4"/>
          <a:stretch>
            <a:fillRect/>
          </a:stretch>
        </p:blipFill>
        <p:spPr>
          <a:xfrm>
            <a:off x="3777912" y="0"/>
            <a:ext cx="1211392" cy="269690"/>
          </a:xfrm>
          <a:prstGeom prst="rect">
            <a:avLst/>
          </a:prstGeom>
        </p:spPr>
      </p:pic>
      <p:pic>
        <p:nvPicPr>
          <p:cNvPr id="11267" name="Picture 11266" descr="gavel.png"/>
          <p:cNvPicPr>
            <a:picLocks noChangeAspect="1"/>
          </p:cNvPicPr>
          <p:nvPr/>
        </p:nvPicPr>
        <p:blipFill>
          <a:blip r:embed="rId5"/>
          <a:stretch>
            <a:fillRect/>
          </a:stretch>
        </p:blipFill>
        <p:spPr>
          <a:xfrm>
            <a:off x="457200" y="1508760"/>
            <a:ext cx="457200" cy="457200"/>
          </a:xfrm>
          <a:prstGeom prst="rect">
            <a:avLst/>
          </a:prstGeom>
        </p:spPr>
      </p:pic>
      <p:sp>
        <p:nvSpPr>
          <p:cNvPr id="11268" name="TextBox 11267"/>
          <p:cNvSpPr txBox="1"/>
          <p:nvPr/>
        </p:nvSpPr>
        <p:spPr>
          <a:xfrm>
            <a:off x="1115568" y="1523776"/>
            <a:ext cx="7571231" cy="427168"/>
          </a:xfrm>
          <a:prstGeom prst="rect">
            <a:avLst/>
          </a:prstGeom>
          <a:noFill/>
        </p:spPr>
        <p:txBody>
          <a:bodyPr wrap="square" lIns="0" tIns="0" rIns="0" bIns="0" anchor="ctr">
            <a:spAutoFit/>
          </a:bodyPr>
          <a:lstStyle/>
          <a:p>
            <a:pPr algn="l">
              <a:lnSpc>
                <a:spcPct val="100000"/>
              </a:lnSpc>
              <a:spcAft>
                <a:spcPts val="200"/>
              </a:spcAft>
            </a:pPr>
            <a:r>
              <a:rPr lang="es-CL" sz="1400" b="1" noProof="0" dirty="0">
                <a:solidFill>
                  <a:srgbClr val="25306B"/>
                </a:solidFill>
                <a:latin typeface="Calibri"/>
              </a:rPr>
              <a:t>Seguir el paso a los nuevos desafíos tecnológicos</a:t>
            </a:r>
          </a:p>
          <a:p>
            <a:pPr algn="l">
              <a:lnSpc>
                <a:spcPct val="105000"/>
              </a:lnSpc>
              <a:spcAft>
                <a:spcPts val="200"/>
              </a:spcAft>
            </a:pPr>
            <a:r>
              <a:rPr lang="es-CL" sz="1200" b="0" noProof="0" dirty="0">
                <a:solidFill>
                  <a:srgbClr val="333333"/>
                </a:solidFill>
                <a:latin typeface="Calibri"/>
              </a:rPr>
              <a:t>Adaptar la regulación al ritmo de los avances tecnológicos</a:t>
            </a:r>
          </a:p>
        </p:txBody>
      </p:sp>
      <p:pic>
        <p:nvPicPr>
          <p:cNvPr id="11269" name="Picture 11268" descr="chart.png"/>
          <p:cNvPicPr>
            <a:picLocks noChangeAspect="1"/>
          </p:cNvPicPr>
          <p:nvPr/>
        </p:nvPicPr>
        <p:blipFill>
          <a:blip r:embed="rId6"/>
          <a:stretch>
            <a:fillRect/>
          </a:stretch>
        </p:blipFill>
        <p:spPr>
          <a:xfrm>
            <a:off x="457200" y="2606039"/>
            <a:ext cx="457200" cy="457200"/>
          </a:xfrm>
          <a:prstGeom prst="rect">
            <a:avLst/>
          </a:prstGeom>
        </p:spPr>
      </p:pic>
      <p:sp>
        <p:nvSpPr>
          <p:cNvPr id="11270" name="TextBox 11269"/>
          <p:cNvSpPr txBox="1"/>
          <p:nvPr/>
        </p:nvSpPr>
        <p:spPr>
          <a:xfrm>
            <a:off x="1115569" y="2524105"/>
            <a:ext cx="4300154" cy="621067"/>
          </a:xfrm>
          <a:prstGeom prst="rect">
            <a:avLst/>
          </a:prstGeom>
          <a:noFill/>
        </p:spPr>
        <p:txBody>
          <a:bodyPr wrap="square" lIns="0" tIns="0" rIns="0" bIns="0" anchor="ctr">
            <a:spAutoFit/>
          </a:bodyPr>
          <a:lstStyle/>
          <a:p>
            <a:pPr algn="l">
              <a:lnSpc>
                <a:spcPct val="100000"/>
              </a:lnSpc>
              <a:spcAft>
                <a:spcPts val="200"/>
              </a:spcAft>
            </a:pPr>
            <a:r>
              <a:rPr lang="es-CL" sz="1400" b="1" noProof="0" dirty="0">
                <a:solidFill>
                  <a:srgbClr val="25306B"/>
                </a:solidFill>
                <a:latin typeface="Calibri"/>
              </a:rPr>
              <a:t>Profundizar en las ventajas</a:t>
            </a:r>
          </a:p>
          <a:p>
            <a:pPr algn="l">
              <a:lnSpc>
                <a:spcPct val="105000"/>
              </a:lnSpc>
              <a:spcAft>
                <a:spcPts val="200"/>
              </a:spcAft>
            </a:pPr>
            <a:r>
              <a:rPr lang="es-CL" sz="1200" b="0" noProof="0" dirty="0">
                <a:solidFill>
                  <a:srgbClr val="333333"/>
                </a:solidFill>
                <a:latin typeface="Calibri"/>
              </a:rPr>
              <a:t>Seguir promoviendo y profundizando en las ventajas observadas en la implementación de subestaciones digitales.</a:t>
            </a:r>
          </a:p>
        </p:txBody>
      </p:sp>
      <p:pic>
        <p:nvPicPr>
          <p:cNvPr id="11271" name="Picture 11270" descr="shield.png"/>
          <p:cNvPicPr>
            <a:picLocks noChangeAspect="1"/>
          </p:cNvPicPr>
          <p:nvPr/>
        </p:nvPicPr>
        <p:blipFill>
          <a:blip r:embed="rId7"/>
          <a:stretch>
            <a:fillRect/>
          </a:stretch>
        </p:blipFill>
        <p:spPr>
          <a:xfrm>
            <a:off x="457200" y="3703320"/>
            <a:ext cx="457200" cy="457200"/>
          </a:xfrm>
          <a:prstGeom prst="rect">
            <a:avLst/>
          </a:prstGeom>
        </p:spPr>
      </p:pic>
      <p:sp>
        <p:nvSpPr>
          <p:cNvPr id="11272" name="TextBox 11271"/>
          <p:cNvSpPr txBox="1"/>
          <p:nvPr/>
        </p:nvSpPr>
        <p:spPr>
          <a:xfrm>
            <a:off x="1115568" y="3474720"/>
            <a:ext cx="7571231" cy="914400"/>
          </a:xfrm>
          <a:prstGeom prst="rect">
            <a:avLst/>
          </a:prstGeom>
          <a:noFill/>
        </p:spPr>
        <p:txBody>
          <a:bodyPr wrap="square" lIns="0" tIns="0" rIns="0" bIns="0" anchor="ctr">
            <a:spAutoFit/>
          </a:bodyPr>
          <a:lstStyle/>
          <a:p>
            <a:pPr algn="l">
              <a:lnSpc>
                <a:spcPct val="100000"/>
              </a:lnSpc>
              <a:spcAft>
                <a:spcPts val="200"/>
              </a:spcAft>
            </a:pPr>
            <a:r>
              <a:rPr lang="es-CL" sz="1400" b="1" noProof="0" dirty="0">
                <a:solidFill>
                  <a:srgbClr val="25306B"/>
                </a:solidFill>
                <a:latin typeface="Calibri"/>
              </a:rPr>
              <a:t>IA y ciberseguridad</a:t>
            </a:r>
          </a:p>
          <a:p>
            <a:pPr algn="l">
              <a:lnSpc>
                <a:spcPct val="105000"/>
              </a:lnSpc>
              <a:spcAft>
                <a:spcPts val="200"/>
              </a:spcAft>
            </a:pPr>
            <a:r>
              <a:rPr lang="es-CL" sz="1200" b="0" noProof="0" dirty="0">
                <a:solidFill>
                  <a:srgbClr val="333333"/>
                </a:solidFill>
                <a:latin typeface="Calibri"/>
              </a:rPr>
              <a:t>Irrupción de la inteligencia artificial y sus implicancias en ciberseguridad.</a:t>
            </a:r>
          </a:p>
        </p:txBody>
      </p:sp>
      <p:pic>
        <p:nvPicPr>
          <p:cNvPr id="3" name="Imagen 2" descr="Candado transparente">
            <a:extLst>
              <a:ext uri="{FF2B5EF4-FFF2-40B4-BE49-F238E27FC236}">
                <a16:creationId xmlns:a16="http://schemas.microsoft.com/office/drawing/2014/main" id="{1768CFEE-764E-08F1-7837-2AD7669E5100}"/>
              </a:ext>
            </a:extLst>
          </p:cNvPr>
          <p:cNvPicPr>
            <a:picLocks noChangeAspect="1"/>
          </p:cNvPicPr>
          <p:nvPr/>
        </p:nvPicPr>
        <p:blipFill>
          <a:blip r:embed="rId8"/>
          <a:stretch>
            <a:fillRect/>
          </a:stretch>
        </p:blipFill>
        <p:spPr>
          <a:xfrm>
            <a:off x="5576821" y="1770871"/>
            <a:ext cx="3385073" cy="2217419"/>
          </a:xfrm>
          <a:prstGeom prst="rect">
            <a:avLst/>
          </a:prstGeom>
        </p:spPr>
      </p:pic>
    </p:spTree>
    <p:extLst>
      <p:ext uri="{BB962C8B-B14F-4D97-AF65-F5344CB8AC3E}">
        <p14:creationId xmlns:p14="http://schemas.microsoft.com/office/powerpoint/2010/main" val="2731997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8">
          <a:extLst>
            <a:ext uri="{FF2B5EF4-FFF2-40B4-BE49-F238E27FC236}">
              <a16:creationId xmlns:a16="http://schemas.microsoft.com/office/drawing/2014/main" id="{1B5C1A5D-C9BF-DA01-8249-CDF4930AE5EF}"/>
            </a:ext>
          </a:extLst>
        </p:cNvPr>
        <p:cNvGrpSpPr/>
        <p:nvPr/>
      </p:nvGrpSpPr>
      <p:grpSpPr>
        <a:xfrm>
          <a:off x="0" y="0"/>
          <a:ext cx="0" cy="0"/>
          <a:chOff x="0" y="0"/>
          <a:chExt cx="0" cy="0"/>
        </a:xfrm>
      </p:grpSpPr>
      <p:pic>
        <p:nvPicPr>
          <p:cNvPr id="99" name="Google Shape;99;p25" title="Primer Fondo PPT-2 .png">
            <a:extLst>
              <a:ext uri="{FF2B5EF4-FFF2-40B4-BE49-F238E27FC236}">
                <a16:creationId xmlns:a16="http://schemas.microsoft.com/office/drawing/2014/main" id="{E6A2BEF6-558D-34BB-B525-A226ECAE8F3F}"/>
              </a:ext>
            </a:extLst>
          </p:cNvPr>
          <p:cNvPicPr preferRelativeResize="0"/>
          <p:nvPr/>
        </p:nvPicPr>
        <p:blipFill>
          <a:blip r:embed="rId3">
            <a:alphaModFix/>
          </a:blip>
          <a:stretch>
            <a:fillRect/>
          </a:stretch>
        </p:blipFill>
        <p:spPr>
          <a:xfrm>
            <a:off x="3700" y="0"/>
            <a:ext cx="9140300" cy="5143501"/>
          </a:xfrm>
          <a:prstGeom prst="rect">
            <a:avLst/>
          </a:prstGeom>
          <a:noFill/>
          <a:ln>
            <a:noFill/>
          </a:ln>
        </p:spPr>
      </p:pic>
      <p:sp>
        <p:nvSpPr>
          <p:cNvPr id="101" name="Google Shape;101;p25">
            <a:extLst>
              <a:ext uri="{FF2B5EF4-FFF2-40B4-BE49-F238E27FC236}">
                <a16:creationId xmlns:a16="http://schemas.microsoft.com/office/drawing/2014/main" id="{CD6E4728-DFC8-C949-28B3-6EC6C66AB11B}"/>
              </a:ext>
            </a:extLst>
          </p:cNvPr>
          <p:cNvSpPr txBox="1"/>
          <p:nvPr/>
        </p:nvSpPr>
        <p:spPr>
          <a:xfrm>
            <a:off x="2162175" y="2525416"/>
            <a:ext cx="4819800" cy="259500"/>
          </a:xfrm>
          <a:prstGeom prst="rect">
            <a:avLst/>
          </a:prstGeom>
          <a:noFill/>
          <a:ln>
            <a:noFill/>
          </a:ln>
        </p:spPr>
        <p:txBody>
          <a:bodyPr spcFirstLastPara="1" wrap="square" lIns="68575" tIns="34275" rIns="68575" bIns="34275" anchor="t" anchorCtr="0">
            <a:normAutofit/>
          </a:bodyPr>
          <a:lstStyle/>
          <a:p>
            <a:pPr marL="0" marR="0" lvl="0" indent="0" algn="ctr" rtl="0">
              <a:lnSpc>
                <a:spcPct val="90000"/>
              </a:lnSpc>
              <a:spcBef>
                <a:spcPts val="0"/>
              </a:spcBef>
              <a:spcAft>
                <a:spcPts val="0"/>
              </a:spcAft>
              <a:buClr>
                <a:srgbClr val="000000"/>
              </a:buClr>
              <a:buSzPts val="1100"/>
              <a:buFont typeface="Arial"/>
              <a:buNone/>
            </a:pPr>
            <a:r>
              <a:rPr lang="es-CL" sz="1100" noProof="0" dirty="0">
                <a:solidFill>
                  <a:srgbClr val="FFFFFF"/>
                </a:solidFill>
                <a:latin typeface="Verdana"/>
                <a:ea typeface="Verdana"/>
                <a:cs typeface="Verdana"/>
                <a:sym typeface="Verdana"/>
              </a:rPr>
              <a:t>Agost</a:t>
            </a:r>
            <a:r>
              <a:rPr lang="es-CL" sz="1100" b="0" i="0" u="none" strike="noStrike" cap="none" noProof="0" dirty="0">
                <a:solidFill>
                  <a:srgbClr val="FFFFFF"/>
                </a:solidFill>
                <a:latin typeface="Verdana"/>
                <a:ea typeface="Verdana"/>
                <a:cs typeface="Verdana"/>
                <a:sym typeface="Verdana"/>
              </a:rPr>
              <a:t>o 2026</a:t>
            </a:r>
            <a:endParaRPr lang="es-CL" sz="1100" b="0" i="0" u="none" strike="noStrike" cap="none" noProof="0" dirty="0">
              <a:solidFill>
                <a:srgbClr val="595959"/>
              </a:solidFill>
              <a:latin typeface="Arial"/>
              <a:ea typeface="Arial"/>
              <a:cs typeface="Arial"/>
              <a:sym typeface="Arial"/>
            </a:endParaRPr>
          </a:p>
        </p:txBody>
      </p:sp>
      <p:pic>
        <p:nvPicPr>
          <p:cNvPr id="4" name="Imagen 3">
            <a:extLst>
              <a:ext uri="{FF2B5EF4-FFF2-40B4-BE49-F238E27FC236}">
                <a16:creationId xmlns:a16="http://schemas.microsoft.com/office/drawing/2014/main" id="{57690F8D-E4CD-E3CD-1D43-AD6E7E14DA22}"/>
              </a:ext>
            </a:extLst>
          </p:cNvPr>
          <p:cNvPicPr>
            <a:picLocks noChangeAspect="1"/>
          </p:cNvPicPr>
          <p:nvPr/>
        </p:nvPicPr>
        <p:blipFill>
          <a:blip r:embed="rId4"/>
          <a:stretch>
            <a:fillRect/>
          </a:stretch>
        </p:blipFill>
        <p:spPr>
          <a:xfrm>
            <a:off x="3733371" y="3110142"/>
            <a:ext cx="1677257" cy="1516123"/>
          </a:xfrm>
          <a:prstGeom prst="rect">
            <a:avLst/>
          </a:prstGeom>
        </p:spPr>
      </p:pic>
      <p:sp>
        <p:nvSpPr>
          <p:cNvPr id="100" name="Google Shape;100;p25">
            <a:extLst>
              <a:ext uri="{FF2B5EF4-FFF2-40B4-BE49-F238E27FC236}">
                <a16:creationId xmlns:a16="http://schemas.microsoft.com/office/drawing/2014/main" id="{2C67E323-43A3-F574-9832-FDF88ECA907B}"/>
              </a:ext>
            </a:extLst>
          </p:cNvPr>
          <p:cNvSpPr txBox="1"/>
          <p:nvPr/>
        </p:nvSpPr>
        <p:spPr>
          <a:xfrm>
            <a:off x="591930" y="970964"/>
            <a:ext cx="8068599" cy="1277488"/>
          </a:xfrm>
          <a:prstGeom prst="rect">
            <a:avLst/>
          </a:prstGeom>
          <a:noFill/>
          <a:ln>
            <a:noFill/>
          </a:ln>
        </p:spPr>
        <p:txBody>
          <a:bodyPr spcFirstLastPara="1" wrap="square" lIns="68575" tIns="34275" rIns="68575" bIns="34275" anchor="t" anchorCtr="0">
            <a:normAutofit/>
          </a:bodyPr>
          <a:lstStyle/>
          <a:p>
            <a:pPr lvl="0" algn="ctr">
              <a:lnSpc>
                <a:spcPct val="170000"/>
              </a:lnSpc>
              <a:buSzPts val="3000"/>
            </a:pPr>
            <a:r>
              <a:rPr lang="es-CL" sz="2000" b="1" i="0" u="none" strike="noStrike" cap="none" noProof="0" dirty="0">
                <a:solidFill>
                  <a:srgbClr val="FFFFFF"/>
                </a:solidFill>
                <a:latin typeface="Verdana"/>
                <a:ea typeface="Verdana"/>
                <a:cs typeface="Verdana"/>
                <a:sym typeface="Verdana"/>
              </a:rPr>
              <a:t>Subestaciones Digitales</a:t>
            </a:r>
          </a:p>
          <a:p>
            <a:pPr lvl="0" algn="ctr">
              <a:lnSpc>
                <a:spcPct val="170000"/>
              </a:lnSpc>
              <a:buSzPts val="3000"/>
            </a:pPr>
            <a:r>
              <a:rPr lang="es-CL" sz="2000" b="1" i="0" u="none" strike="noStrike" cap="none" noProof="0" dirty="0">
                <a:solidFill>
                  <a:srgbClr val="FFFFFF"/>
                </a:solidFill>
                <a:latin typeface="Verdana"/>
                <a:ea typeface="Verdana"/>
                <a:cs typeface="Verdana"/>
                <a:sym typeface="Verdana"/>
              </a:rPr>
              <a:t>Enfoque desde la regulación</a:t>
            </a:r>
          </a:p>
        </p:txBody>
      </p:sp>
    </p:spTree>
    <p:extLst>
      <p:ext uri="{BB962C8B-B14F-4D97-AF65-F5344CB8AC3E}">
        <p14:creationId xmlns:p14="http://schemas.microsoft.com/office/powerpoint/2010/main" val="2787063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pic>
        <p:nvPicPr>
          <p:cNvPr id="108" name="Google Shape;108;p26" title="Fondo PPT-1.png"/>
          <p:cNvPicPr preferRelativeResize="0"/>
          <p:nvPr/>
        </p:nvPicPr>
        <p:blipFill>
          <a:blip r:embed="rId3">
            <a:alphaModFix/>
          </a:blip>
          <a:stretch>
            <a:fillRect/>
          </a:stretch>
        </p:blipFill>
        <p:spPr>
          <a:xfrm>
            <a:off x="0" y="0"/>
            <a:ext cx="9144000" cy="5143500"/>
          </a:xfrm>
          <a:prstGeom prst="rect">
            <a:avLst/>
          </a:prstGeom>
          <a:noFill/>
          <a:ln>
            <a:noFill/>
          </a:ln>
        </p:spPr>
      </p:pic>
      <p:graphicFrame>
        <p:nvGraphicFramePr>
          <p:cNvPr id="3" name="Diagrama 2">
            <a:extLst>
              <a:ext uri="{FF2B5EF4-FFF2-40B4-BE49-F238E27FC236}">
                <a16:creationId xmlns:a16="http://schemas.microsoft.com/office/drawing/2014/main" id="{CAB0D167-133E-AE3F-C860-D2323FAE51E8}"/>
              </a:ext>
            </a:extLst>
          </p:cNvPr>
          <p:cNvGraphicFramePr/>
          <p:nvPr>
            <p:extLst>
              <p:ext uri="{D42A27DB-BD31-4B8C-83A1-F6EECF244321}">
                <p14:modId xmlns:p14="http://schemas.microsoft.com/office/powerpoint/2010/main" val="2426833467"/>
              </p:ext>
            </p:extLst>
          </p:nvPr>
        </p:nvGraphicFramePr>
        <p:xfrm>
          <a:off x="692727" y="1289917"/>
          <a:ext cx="7574420" cy="290768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0" name="Google Shape;110;p26"/>
          <p:cNvSpPr txBox="1"/>
          <p:nvPr/>
        </p:nvSpPr>
        <p:spPr>
          <a:xfrm>
            <a:off x="628650" y="557700"/>
            <a:ext cx="1509750" cy="388200"/>
          </a:xfrm>
          <a:prstGeom prst="rect">
            <a:avLst/>
          </a:prstGeom>
          <a:noFill/>
          <a:ln>
            <a:noFill/>
          </a:ln>
        </p:spPr>
        <p:txBody>
          <a:bodyPr spcFirstLastPara="1" wrap="square" lIns="68575" tIns="34275" rIns="68575" bIns="34275" anchor="t" anchorCtr="0">
            <a:normAutofit/>
          </a:bodyPr>
          <a:lstStyle/>
          <a:p>
            <a:pPr marL="0" marR="0" lvl="0" indent="0" algn="l" rtl="0">
              <a:lnSpc>
                <a:spcPct val="90000"/>
              </a:lnSpc>
              <a:spcBef>
                <a:spcPts val="0"/>
              </a:spcBef>
              <a:spcAft>
                <a:spcPts val="0"/>
              </a:spcAft>
              <a:buClr>
                <a:srgbClr val="000000"/>
              </a:buClr>
              <a:buSzPts val="2100"/>
              <a:buFont typeface="Arial"/>
              <a:buNone/>
            </a:pPr>
            <a:r>
              <a:rPr lang="es-CL" sz="2100" b="1" i="0" u="none" strike="noStrike" cap="none" noProof="0" dirty="0">
                <a:solidFill>
                  <a:srgbClr val="25306B"/>
                </a:solidFill>
                <a:latin typeface="Verdana"/>
                <a:ea typeface="Verdana"/>
                <a:cs typeface="Verdana"/>
                <a:sym typeface="Verdana"/>
              </a:rPr>
              <a:t>Agenda</a:t>
            </a:r>
            <a:endParaRPr lang="es-CL" sz="1100" b="0" i="0" u="none" strike="noStrike" cap="none" noProof="0" dirty="0">
              <a:solidFill>
                <a:srgbClr val="25306B"/>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a:extLst>
            <a:ext uri="{FF2B5EF4-FFF2-40B4-BE49-F238E27FC236}">
              <a16:creationId xmlns:a16="http://schemas.microsoft.com/office/drawing/2014/main" id="{0034692A-17BB-B005-74B2-44E5BEDC574C}"/>
            </a:ext>
          </a:extLst>
        </p:cNvPr>
        <p:cNvGrpSpPr/>
        <p:nvPr/>
      </p:nvGrpSpPr>
      <p:grpSpPr>
        <a:xfrm>
          <a:off x="0" y="0"/>
          <a:ext cx="0" cy="0"/>
          <a:chOff x="0" y="0"/>
          <a:chExt cx="0" cy="0"/>
        </a:xfrm>
      </p:grpSpPr>
      <p:pic>
        <p:nvPicPr>
          <p:cNvPr id="99" name="Google Shape;99;p25" title="Primer Fondo PPT-2 .png">
            <a:extLst>
              <a:ext uri="{FF2B5EF4-FFF2-40B4-BE49-F238E27FC236}">
                <a16:creationId xmlns:a16="http://schemas.microsoft.com/office/drawing/2014/main" id="{11D3FB39-7738-A9BB-7535-8DA1BA3B6CDE}"/>
              </a:ext>
            </a:extLst>
          </p:cNvPr>
          <p:cNvPicPr preferRelativeResize="0"/>
          <p:nvPr/>
        </p:nvPicPr>
        <p:blipFill>
          <a:blip r:embed="rId3">
            <a:alphaModFix/>
          </a:blip>
          <a:stretch>
            <a:fillRect/>
          </a:stretch>
        </p:blipFill>
        <p:spPr>
          <a:xfrm>
            <a:off x="3700" y="0"/>
            <a:ext cx="9140300" cy="5143501"/>
          </a:xfrm>
          <a:prstGeom prst="rect">
            <a:avLst/>
          </a:prstGeom>
          <a:noFill/>
          <a:ln>
            <a:noFill/>
          </a:ln>
        </p:spPr>
      </p:pic>
      <p:sp>
        <p:nvSpPr>
          <p:cNvPr id="100" name="Google Shape;100;p25">
            <a:extLst>
              <a:ext uri="{FF2B5EF4-FFF2-40B4-BE49-F238E27FC236}">
                <a16:creationId xmlns:a16="http://schemas.microsoft.com/office/drawing/2014/main" id="{12867EB7-15F9-225F-B068-085EF75C017C}"/>
              </a:ext>
            </a:extLst>
          </p:cNvPr>
          <p:cNvSpPr txBox="1"/>
          <p:nvPr/>
        </p:nvSpPr>
        <p:spPr>
          <a:xfrm>
            <a:off x="160090" y="2165244"/>
            <a:ext cx="8506300" cy="716749"/>
          </a:xfrm>
          <a:prstGeom prst="rect">
            <a:avLst/>
          </a:prstGeom>
          <a:noFill/>
          <a:ln>
            <a:noFill/>
          </a:ln>
        </p:spPr>
        <p:txBody>
          <a:bodyPr spcFirstLastPara="1" wrap="square" lIns="68575" tIns="34275" rIns="68575" bIns="34275" anchor="t" anchorCtr="0">
            <a:noAutofit/>
          </a:bodyPr>
          <a:lstStyle/>
          <a:p>
            <a:pPr lvl="0">
              <a:lnSpc>
                <a:spcPct val="170000"/>
              </a:lnSpc>
              <a:buSzPts val="3000"/>
            </a:pPr>
            <a:r>
              <a:rPr lang="es-CL" sz="2000" b="1" noProof="0" dirty="0">
                <a:solidFill>
                  <a:srgbClr val="FFFFFF"/>
                </a:solidFill>
                <a:latin typeface="Verdana"/>
                <a:ea typeface="Verdana"/>
                <a:cs typeface="Verdana"/>
                <a:sym typeface="Verdana"/>
              </a:rPr>
              <a:t>1. Marco regulatorio asociado a subestaciones digitales</a:t>
            </a:r>
            <a:endParaRPr lang="es-CL" sz="2000" b="1" noProof="0" dirty="0">
              <a:solidFill>
                <a:srgbClr val="FFFFFF"/>
              </a:solidFill>
              <a:latin typeface="Verdana"/>
              <a:ea typeface="Verdana"/>
              <a:sym typeface="Verdana"/>
            </a:endParaRPr>
          </a:p>
          <a:p>
            <a:pPr lvl="0" algn="ctr">
              <a:lnSpc>
                <a:spcPct val="170000"/>
              </a:lnSpc>
              <a:buSzPts val="3000"/>
            </a:pPr>
            <a:endParaRPr lang="es-CL" sz="2000" b="1" i="0" u="none" strike="noStrike" cap="none" noProof="0" dirty="0">
              <a:solidFill>
                <a:srgbClr val="FFFFFF"/>
              </a:solidFill>
              <a:latin typeface="Verdana"/>
              <a:ea typeface="Verdana"/>
              <a:cs typeface="Verdana"/>
              <a:sym typeface="Verdana"/>
            </a:endParaRPr>
          </a:p>
        </p:txBody>
      </p:sp>
    </p:spTree>
    <p:extLst>
      <p:ext uri="{BB962C8B-B14F-4D97-AF65-F5344CB8AC3E}">
        <p14:creationId xmlns:p14="http://schemas.microsoft.com/office/powerpoint/2010/main" val="13722764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5AE1E-5E2B-3D81-80A0-40181996972E}"/>
            </a:ext>
          </a:extLst>
        </p:cNvPr>
        <p:cNvGrpSpPr/>
        <p:nvPr/>
      </p:nvGrpSpPr>
      <p:grpSpPr>
        <a:xfrm>
          <a:off x="0" y="0"/>
          <a:ext cx="0" cy="0"/>
          <a:chOff x="0" y="0"/>
          <a:chExt cx="0" cy="0"/>
        </a:xfrm>
      </p:grpSpPr>
      <p:sp>
        <p:nvSpPr>
          <p:cNvPr id="11266" name="2 Marcador de número de diapositiva">
            <a:extLst>
              <a:ext uri="{FF2B5EF4-FFF2-40B4-BE49-F238E27FC236}">
                <a16:creationId xmlns:a16="http://schemas.microsoft.com/office/drawing/2014/main" id="{C03AF664-D24F-17A3-42AD-EA4F4A46B854}"/>
              </a:ext>
            </a:extLst>
          </p:cNvPr>
          <p:cNvSpPr>
            <a:spLocks noGrp="1"/>
          </p:cNvSpPr>
          <p:nvPr>
            <p:ph type="sldNum" sz="quarter" idx="12"/>
          </p:nvPr>
        </p:nvSpPr>
        <p:spPr bwMode="auto">
          <a:xfrm>
            <a:off x="10921504" y="4846477"/>
            <a:ext cx="51296" cy="11541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none" lIns="0" tIns="0" rIns="0" bIns="0" anchor="ctr" anchorCtr="0">
            <a:spAutoFit/>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557213" indent="-214313">
              <a:spcBef>
                <a:spcPct val="20000"/>
              </a:spcBef>
              <a:buFont typeface="Arial" panose="020B0604020202020204" pitchFamily="34" charset="0"/>
              <a:buChar char="–"/>
              <a:defRPr sz="2100">
                <a:solidFill>
                  <a:schemeClr val="tx1"/>
                </a:solidFill>
                <a:latin typeface="Arial" panose="020B0604020202020204" pitchFamily="34" charset="0"/>
              </a:defRPr>
            </a:lvl2pPr>
            <a:lvl3pPr marL="857250" indent="-171450">
              <a:spcBef>
                <a:spcPct val="20000"/>
              </a:spcBef>
              <a:buFont typeface="Arial" panose="020B0604020202020204" pitchFamily="34" charset="0"/>
              <a:buChar char="•"/>
              <a:defRPr sz="1800">
                <a:solidFill>
                  <a:schemeClr val="tx1"/>
                </a:solidFill>
                <a:latin typeface="Arial" panose="020B0604020202020204" pitchFamily="34" charset="0"/>
              </a:defRPr>
            </a:lvl3pPr>
            <a:lvl4pPr marL="1200150" indent="-171450">
              <a:spcBef>
                <a:spcPct val="20000"/>
              </a:spcBef>
              <a:buFont typeface="Arial" panose="020B0604020202020204" pitchFamily="34" charset="0"/>
              <a:buChar char="–"/>
              <a:defRPr sz="1500">
                <a:solidFill>
                  <a:schemeClr val="tx1"/>
                </a:solidFill>
                <a:latin typeface="Arial" panose="020B0604020202020204" pitchFamily="34" charset="0"/>
              </a:defRPr>
            </a:lvl4pPr>
            <a:lvl5pPr marL="1543050" indent="-171450">
              <a:spcBef>
                <a:spcPct val="20000"/>
              </a:spcBef>
              <a:buFont typeface="Arial" panose="020B0604020202020204" pitchFamily="34" charset="0"/>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9pPr>
          </a:lstStyle>
          <a:p>
            <a:pPr defTabSz="685800">
              <a:spcBef>
                <a:spcPct val="0"/>
              </a:spcBef>
              <a:buClrTx/>
              <a:buSzTx/>
              <a:buNone/>
              <a:defRPr/>
            </a:pPr>
            <a:fld id="{305586E4-A528-4562-AFE7-F7A19D24C4E0}" type="slidenum">
              <a:rPr lang="es-CL" sz="750" kern="1200" noProof="0" smtClean="0">
                <a:solidFill>
                  <a:srgbClr val="8F8F8F"/>
                </a:solidFill>
                <a:latin typeface="Aptos" panose="020B0004020202020204" pitchFamily="34" charset="0"/>
                <a:cs typeface="Arial" panose="020B0604020202020204" pitchFamily="34" charset="0"/>
              </a:rPr>
              <a:pPr defTabSz="685800">
                <a:spcBef>
                  <a:spcPct val="0"/>
                </a:spcBef>
                <a:buClrTx/>
                <a:buSzTx/>
                <a:buNone/>
                <a:defRPr/>
              </a:pPr>
              <a:t>4</a:t>
            </a:fld>
            <a:endParaRPr lang="es-CL" sz="750" kern="1200" noProof="0" dirty="0">
              <a:solidFill>
                <a:srgbClr val="8F8F8F"/>
              </a:solidFill>
              <a:latin typeface="Aptos" panose="020B0004020202020204" pitchFamily="34" charset="0"/>
              <a:cs typeface="Arial" panose="020B0604020202020204" pitchFamily="34" charset="0"/>
            </a:endParaRPr>
          </a:p>
        </p:txBody>
      </p:sp>
      <p:sp>
        <p:nvSpPr>
          <p:cNvPr id="10" name="CuadroTexto 9">
            <a:extLst>
              <a:ext uri="{FF2B5EF4-FFF2-40B4-BE49-F238E27FC236}">
                <a16:creationId xmlns:a16="http://schemas.microsoft.com/office/drawing/2014/main" id="{FB1C3DE3-E077-B643-1F69-A71146AC32F8}"/>
              </a:ext>
            </a:extLst>
          </p:cNvPr>
          <p:cNvSpPr txBox="1"/>
          <p:nvPr/>
        </p:nvSpPr>
        <p:spPr>
          <a:xfrm>
            <a:off x="403338" y="463232"/>
            <a:ext cx="8686660" cy="383182"/>
          </a:xfrm>
          <a:prstGeom prst="rect">
            <a:avLst/>
          </a:prstGeom>
          <a:noFill/>
        </p:spPr>
        <p:txBody>
          <a:bodyPr wrap="square" rtlCol="0">
            <a:spAutoFit/>
          </a:bodyPr>
          <a:lstStyle/>
          <a:p>
            <a:pPr lvl="0">
              <a:lnSpc>
                <a:spcPct val="90000"/>
              </a:lnSpc>
              <a:buSzPts val="2100"/>
            </a:pPr>
            <a:r>
              <a:rPr lang="es-CL" sz="2100" b="1" noProof="0" dirty="0">
                <a:solidFill>
                  <a:srgbClr val="25306B"/>
                </a:solidFill>
                <a:latin typeface="Verdana"/>
                <a:ea typeface="Verdana"/>
                <a:sym typeface="Verdana"/>
              </a:rPr>
              <a:t>Marco regulatorio asociado a SS/EE Digitales</a:t>
            </a:r>
          </a:p>
        </p:txBody>
      </p:sp>
      <p:pic>
        <p:nvPicPr>
          <p:cNvPr id="4" name="Imagen 3">
            <a:extLst>
              <a:ext uri="{FF2B5EF4-FFF2-40B4-BE49-F238E27FC236}">
                <a16:creationId xmlns:a16="http://schemas.microsoft.com/office/drawing/2014/main" id="{76F28AF4-B975-727D-59D6-5095472EAA51}"/>
              </a:ext>
            </a:extLst>
          </p:cNvPr>
          <p:cNvPicPr>
            <a:picLocks noChangeAspect="1"/>
          </p:cNvPicPr>
          <p:nvPr/>
        </p:nvPicPr>
        <p:blipFill>
          <a:blip r:embed="rId3"/>
          <a:stretch>
            <a:fillRect/>
          </a:stretch>
        </p:blipFill>
        <p:spPr>
          <a:xfrm>
            <a:off x="54001" y="4695259"/>
            <a:ext cx="9035997" cy="417852"/>
          </a:xfrm>
          <a:prstGeom prst="rect">
            <a:avLst/>
          </a:prstGeom>
        </p:spPr>
      </p:pic>
      <p:pic>
        <p:nvPicPr>
          <p:cNvPr id="7" name="Imagen 6">
            <a:extLst>
              <a:ext uri="{FF2B5EF4-FFF2-40B4-BE49-F238E27FC236}">
                <a16:creationId xmlns:a16="http://schemas.microsoft.com/office/drawing/2014/main" id="{C1A9F5C2-C185-B74C-9EF9-4EE8970059A1}"/>
              </a:ext>
            </a:extLst>
          </p:cNvPr>
          <p:cNvPicPr>
            <a:picLocks noChangeAspect="1"/>
          </p:cNvPicPr>
          <p:nvPr/>
        </p:nvPicPr>
        <p:blipFill>
          <a:blip r:embed="rId4"/>
          <a:stretch>
            <a:fillRect/>
          </a:stretch>
        </p:blipFill>
        <p:spPr>
          <a:xfrm>
            <a:off x="3777912" y="0"/>
            <a:ext cx="1211392" cy="269690"/>
          </a:xfrm>
          <a:prstGeom prst="rect">
            <a:avLst/>
          </a:prstGeom>
        </p:spPr>
      </p:pic>
      <p:sp>
        <p:nvSpPr>
          <p:cNvPr id="11267" name="Rounded Rectangle 11266"/>
          <p:cNvSpPr/>
          <p:nvPr/>
        </p:nvSpPr>
        <p:spPr>
          <a:xfrm>
            <a:off x="457200" y="1051560"/>
            <a:ext cx="8229600" cy="841248"/>
          </a:xfrm>
          <a:prstGeom prst="roundRect">
            <a:avLst>
              <a:gd name="adj" fmla="val 6000"/>
            </a:avLst>
          </a:prstGeom>
          <a:solidFill>
            <a:srgbClr val="F1F2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noProof="0" dirty="0"/>
          </a:p>
        </p:txBody>
      </p:sp>
      <p:sp>
        <p:nvSpPr>
          <p:cNvPr id="11268" name="TextBox 11267"/>
          <p:cNvSpPr txBox="1"/>
          <p:nvPr/>
        </p:nvSpPr>
        <p:spPr>
          <a:xfrm>
            <a:off x="685800" y="1051560"/>
            <a:ext cx="7772400" cy="841248"/>
          </a:xfrm>
          <a:prstGeom prst="rect">
            <a:avLst/>
          </a:prstGeom>
          <a:noFill/>
        </p:spPr>
        <p:txBody>
          <a:bodyPr wrap="square" lIns="0" tIns="0" rIns="0" bIns="0" anchor="ctr">
            <a:spAutoFit/>
          </a:bodyPr>
          <a:lstStyle/>
          <a:p>
            <a:pPr algn="l">
              <a:lnSpc>
                <a:spcPct val="100000"/>
              </a:lnSpc>
              <a:spcAft>
                <a:spcPts val="300"/>
              </a:spcAft>
            </a:pPr>
            <a:r>
              <a:rPr lang="es-CL" sz="1400" b="1" noProof="0" dirty="0">
                <a:solidFill>
                  <a:srgbClr val="25306B"/>
                </a:solidFill>
                <a:latin typeface="Calibri"/>
              </a:rPr>
              <a:t>Norma Técnica de Seguridad y Calidad de Servicio</a:t>
            </a:r>
          </a:p>
          <a:p>
            <a:pPr algn="l">
              <a:lnSpc>
                <a:spcPct val="100000"/>
              </a:lnSpc>
              <a:spcAft>
                <a:spcPts val="200"/>
              </a:spcAft>
            </a:pPr>
            <a:r>
              <a:rPr lang="es-CL" sz="1150" b="0" noProof="0" dirty="0">
                <a:solidFill>
                  <a:srgbClr val="595959"/>
                </a:solidFill>
                <a:latin typeface="Calibri"/>
              </a:rPr>
              <a:t>Anexo Técnico: Exigencias Mínimas de Diseño de Instalaciones de Transmisión</a:t>
            </a:r>
          </a:p>
        </p:txBody>
      </p:sp>
      <p:sp>
        <p:nvSpPr>
          <p:cNvPr id="11269" name="TextBox 11268"/>
          <p:cNvSpPr txBox="1"/>
          <p:nvPr/>
        </p:nvSpPr>
        <p:spPr>
          <a:xfrm>
            <a:off x="457200" y="1993392"/>
            <a:ext cx="5486400" cy="320040"/>
          </a:xfrm>
          <a:prstGeom prst="rect">
            <a:avLst/>
          </a:prstGeom>
          <a:noFill/>
        </p:spPr>
        <p:txBody>
          <a:bodyPr wrap="square" lIns="0" tIns="0" rIns="0" bIns="0" anchor="t">
            <a:spAutoFit/>
          </a:bodyPr>
          <a:lstStyle/>
          <a:p>
            <a:pPr algn="l">
              <a:lnSpc>
                <a:spcPct val="100000"/>
              </a:lnSpc>
              <a:spcAft>
                <a:spcPts val="200"/>
              </a:spcAft>
            </a:pPr>
            <a:r>
              <a:rPr lang="es-CL" sz="1350" b="1" noProof="0" dirty="0">
                <a:solidFill>
                  <a:srgbClr val="25306B"/>
                </a:solidFill>
                <a:latin typeface="Calibri"/>
              </a:rPr>
              <a:t>Principales objetivos del anexo técnico</a:t>
            </a:r>
          </a:p>
        </p:txBody>
      </p:sp>
      <p:sp>
        <p:nvSpPr>
          <p:cNvPr id="11270" name="Rounded Rectangle 11269"/>
          <p:cNvSpPr/>
          <p:nvPr/>
        </p:nvSpPr>
        <p:spPr>
          <a:xfrm>
            <a:off x="457200" y="2423160"/>
            <a:ext cx="3977639" cy="960120"/>
          </a:xfrm>
          <a:prstGeom prst="roundRect">
            <a:avLst>
              <a:gd name="adj" fmla="val 6000"/>
            </a:avLst>
          </a:prstGeom>
          <a:solidFill>
            <a:srgbClr val="F1F2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noProof="0" dirty="0"/>
          </a:p>
        </p:txBody>
      </p:sp>
      <p:pic>
        <p:nvPicPr>
          <p:cNvPr id="11271" name="Picture 11270" descr="ruler.png"/>
          <p:cNvPicPr>
            <a:picLocks noChangeAspect="1"/>
          </p:cNvPicPr>
          <p:nvPr/>
        </p:nvPicPr>
        <p:blipFill>
          <a:blip r:embed="rId5"/>
          <a:stretch>
            <a:fillRect/>
          </a:stretch>
        </p:blipFill>
        <p:spPr>
          <a:xfrm>
            <a:off x="621792" y="2674620"/>
            <a:ext cx="457200" cy="457200"/>
          </a:xfrm>
          <a:prstGeom prst="rect">
            <a:avLst/>
          </a:prstGeom>
        </p:spPr>
      </p:pic>
      <p:sp>
        <p:nvSpPr>
          <p:cNvPr id="11272" name="TextBox 11271"/>
          <p:cNvSpPr txBox="1"/>
          <p:nvPr/>
        </p:nvSpPr>
        <p:spPr>
          <a:xfrm>
            <a:off x="1280160" y="2423160"/>
            <a:ext cx="3044951" cy="960120"/>
          </a:xfrm>
          <a:prstGeom prst="rect">
            <a:avLst/>
          </a:prstGeom>
          <a:noFill/>
        </p:spPr>
        <p:txBody>
          <a:bodyPr wrap="square" lIns="0" tIns="0" rIns="0" bIns="0" anchor="ctr">
            <a:spAutoFit/>
          </a:bodyPr>
          <a:lstStyle/>
          <a:p>
            <a:pPr algn="l">
              <a:lnSpc>
                <a:spcPct val="100000"/>
              </a:lnSpc>
              <a:spcAft>
                <a:spcPts val="200"/>
              </a:spcAft>
            </a:pPr>
            <a:r>
              <a:rPr lang="es-CL" sz="1300" b="1" noProof="0" dirty="0">
                <a:solidFill>
                  <a:srgbClr val="25306B"/>
                </a:solidFill>
                <a:latin typeface="Calibri"/>
              </a:rPr>
              <a:t>Diseño de patios</a:t>
            </a:r>
          </a:p>
          <a:p>
            <a:pPr algn="l">
              <a:lnSpc>
                <a:spcPct val="105000"/>
              </a:lnSpc>
              <a:spcAft>
                <a:spcPts val="200"/>
              </a:spcAft>
            </a:pPr>
            <a:r>
              <a:rPr lang="es-CL" sz="1150" b="0" noProof="0" dirty="0">
                <a:solidFill>
                  <a:srgbClr val="333333"/>
                </a:solidFill>
                <a:latin typeface="Calibri"/>
              </a:rPr>
              <a:t>Criterios de diseño y disposición de patios en instalaciones de transmisión</a:t>
            </a:r>
          </a:p>
        </p:txBody>
      </p:sp>
      <p:sp>
        <p:nvSpPr>
          <p:cNvPr id="11273" name="Rounded Rectangle 11272"/>
          <p:cNvSpPr/>
          <p:nvPr/>
        </p:nvSpPr>
        <p:spPr>
          <a:xfrm>
            <a:off x="4709159" y="2423160"/>
            <a:ext cx="3977639" cy="960120"/>
          </a:xfrm>
          <a:prstGeom prst="roundRect">
            <a:avLst>
              <a:gd name="adj" fmla="val 6000"/>
            </a:avLst>
          </a:prstGeom>
          <a:solidFill>
            <a:srgbClr val="FB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noProof="0" dirty="0"/>
          </a:p>
        </p:txBody>
      </p:sp>
      <p:sp>
        <p:nvSpPr>
          <p:cNvPr id="11275" name="TextBox 11274"/>
          <p:cNvSpPr txBox="1"/>
          <p:nvPr/>
        </p:nvSpPr>
        <p:spPr>
          <a:xfrm>
            <a:off x="5532119" y="2423160"/>
            <a:ext cx="3044951" cy="960120"/>
          </a:xfrm>
          <a:prstGeom prst="rect">
            <a:avLst/>
          </a:prstGeom>
          <a:noFill/>
        </p:spPr>
        <p:txBody>
          <a:bodyPr wrap="square" lIns="0" tIns="0" rIns="0" bIns="0" anchor="ctr">
            <a:spAutoFit/>
          </a:bodyPr>
          <a:lstStyle/>
          <a:p>
            <a:pPr algn="l">
              <a:lnSpc>
                <a:spcPct val="100000"/>
              </a:lnSpc>
              <a:spcAft>
                <a:spcPts val="200"/>
              </a:spcAft>
            </a:pPr>
            <a:r>
              <a:rPr lang="es-CL" sz="1300" b="1" noProof="0" dirty="0">
                <a:solidFill>
                  <a:srgbClr val="25306B"/>
                </a:solidFill>
                <a:latin typeface="Calibri"/>
              </a:rPr>
              <a:t>Equipamiento básico</a:t>
            </a:r>
          </a:p>
          <a:p>
            <a:pPr algn="l">
              <a:lnSpc>
                <a:spcPct val="105000"/>
              </a:lnSpc>
              <a:spcAft>
                <a:spcPts val="200"/>
              </a:spcAft>
            </a:pPr>
            <a:r>
              <a:rPr lang="es-CL" sz="1150" b="0" noProof="0" dirty="0">
                <a:solidFill>
                  <a:srgbClr val="333333"/>
                </a:solidFill>
                <a:latin typeface="Calibri"/>
              </a:rPr>
              <a:t>Equipamiento básico de paño que debe tener cada subestación</a:t>
            </a:r>
          </a:p>
        </p:txBody>
      </p:sp>
      <p:sp>
        <p:nvSpPr>
          <p:cNvPr id="11276" name="Rounded Rectangle 11275"/>
          <p:cNvSpPr/>
          <p:nvPr/>
        </p:nvSpPr>
        <p:spPr>
          <a:xfrm>
            <a:off x="457200" y="3520439"/>
            <a:ext cx="3977639" cy="960120"/>
          </a:xfrm>
          <a:prstGeom prst="roundRect">
            <a:avLst>
              <a:gd name="adj" fmla="val 6000"/>
            </a:avLst>
          </a:prstGeom>
          <a:solidFill>
            <a:srgbClr val="F1F2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noProof="0" dirty="0"/>
          </a:p>
        </p:txBody>
      </p:sp>
      <p:sp>
        <p:nvSpPr>
          <p:cNvPr id="11278" name="TextBox 11277"/>
          <p:cNvSpPr txBox="1"/>
          <p:nvPr/>
        </p:nvSpPr>
        <p:spPr>
          <a:xfrm>
            <a:off x="1280160" y="3705578"/>
            <a:ext cx="3044951" cy="589841"/>
          </a:xfrm>
          <a:prstGeom prst="rect">
            <a:avLst/>
          </a:prstGeom>
          <a:noFill/>
        </p:spPr>
        <p:txBody>
          <a:bodyPr wrap="square" lIns="0" tIns="0" rIns="0" bIns="0" anchor="ctr">
            <a:spAutoFit/>
          </a:bodyPr>
          <a:lstStyle/>
          <a:p>
            <a:pPr algn="l">
              <a:lnSpc>
                <a:spcPct val="100000"/>
              </a:lnSpc>
              <a:spcAft>
                <a:spcPts val="200"/>
              </a:spcAft>
            </a:pPr>
            <a:r>
              <a:rPr lang="es-CL" sz="1300" b="1" noProof="0" dirty="0">
                <a:solidFill>
                  <a:srgbClr val="25306B"/>
                </a:solidFill>
                <a:latin typeface="Calibri"/>
              </a:rPr>
              <a:t>Redundancia</a:t>
            </a:r>
          </a:p>
          <a:p>
            <a:pPr algn="l">
              <a:lnSpc>
                <a:spcPct val="105000"/>
              </a:lnSpc>
              <a:spcAft>
                <a:spcPts val="200"/>
              </a:spcAft>
            </a:pPr>
            <a:r>
              <a:rPr lang="es-CL" sz="1150" b="0" noProof="0" dirty="0">
                <a:solidFill>
                  <a:srgbClr val="333333"/>
                </a:solidFill>
                <a:latin typeface="Calibri"/>
              </a:rPr>
              <a:t>Criterios de holgura y redundancia exigidos al diseño</a:t>
            </a:r>
          </a:p>
        </p:txBody>
      </p:sp>
      <p:sp>
        <p:nvSpPr>
          <p:cNvPr id="11279" name="Rounded Rectangle 11278"/>
          <p:cNvSpPr/>
          <p:nvPr/>
        </p:nvSpPr>
        <p:spPr>
          <a:xfrm>
            <a:off x="4709159" y="3520439"/>
            <a:ext cx="3977639" cy="960120"/>
          </a:xfrm>
          <a:prstGeom prst="roundRect">
            <a:avLst>
              <a:gd name="adj" fmla="val 6000"/>
            </a:avLst>
          </a:prstGeom>
          <a:solidFill>
            <a:srgbClr val="FB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noProof="0" dirty="0"/>
          </a:p>
        </p:txBody>
      </p:sp>
      <p:pic>
        <p:nvPicPr>
          <p:cNvPr id="11280" name="Picture 11279" descr="link.png"/>
          <p:cNvPicPr>
            <a:picLocks noChangeAspect="1"/>
          </p:cNvPicPr>
          <p:nvPr/>
        </p:nvPicPr>
        <p:blipFill>
          <a:blip r:embed="rId6"/>
          <a:stretch>
            <a:fillRect/>
          </a:stretch>
        </p:blipFill>
        <p:spPr>
          <a:xfrm>
            <a:off x="4873751" y="3771900"/>
            <a:ext cx="457200" cy="457200"/>
          </a:xfrm>
          <a:prstGeom prst="rect">
            <a:avLst/>
          </a:prstGeom>
        </p:spPr>
      </p:pic>
      <p:sp>
        <p:nvSpPr>
          <p:cNvPr id="11281" name="TextBox 11280"/>
          <p:cNvSpPr txBox="1"/>
          <p:nvPr/>
        </p:nvSpPr>
        <p:spPr>
          <a:xfrm>
            <a:off x="5532119" y="3705578"/>
            <a:ext cx="3044951" cy="589841"/>
          </a:xfrm>
          <a:prstGeom prst="rect">
            <a:avLst/>
          </a:prstGeom>
          <a:noFill/>
        </p:spPr>
        <p:txBody>
          <a:bodyPr wrap="square" lIns="0" tIns="0" rIns="0" bIns="0" anchor="ctr">
            <a:spAutoFit/>
          </a:bodyPr>
          <a:lstStyle/>
          <a:p>
            <a:pPr algn="l">
              <a:lnSpc>
                <a:spcPct val="100000"/>
              </a:lnSpc>
              <a:spcAft>
                <a:spcPts val="200"/>
              </a:spcAft>
            </a:pPr>
            <a:r>
              <a:rPr lang="es-CL" sz="1300" b="1" noProof="0" dirty="0">
                <a:solidFill>
                  <a:srgbClr val="25306B"/>
                </a:solidFill>
                <a:latin typeface="Calibri"/>
              </a:rPr>
              <a:t>Compatibilidad</a:t>
            </a:r>
          </a:p>
          <a:p>
            <a:pPr algn="l">
              <a:lnSpc>
                <a:spcPct val="105000"/>
              </a:lnSpc>
              <a:spcAft>
                <a:spcPts val="200"/>
              </a:spcAft>
            </a:pPr>
            <a:r>
              <a:rPr lang="es-CL" sz="1150" b="0" noProof="0" dirty="0">
                <a:solidFill>
                  <a:srgbClr val="333333"/>
                </a:solidFill>
                <a:latin typeface="Calibri"/>
              </a:rPr>
              <a:t>Compatibilidad  tecnológica de equipos entre distintos fabricantes</a:t>
            </a:r>
          </a:p>
        </p:txBody>
      </p:sp>
      <p:pic>
        <p:nvPicPr>
          <p:cNvPr id="3" name="Imagen 2">
            <a:extLst>
              <a:ext uri="{FF2B5EF4-FFF2-40B4-BE49-F238E27FC236}">
                <a16:creationId xmlns:a16="http://schemas.microsoft.com/office/drawing/2014/main" id="{6C9D6A40-354F-1665-7CFE-2102C56DE5FD}"/>
              </a:ext>
            </a:extLst>
          </p:cNvPr>
          <p:cNvPicPr>
            <a:picLocks noChangeAspect="1"/>
          </p:cNvPicPr>
          <p:nvPr/>
        </p:nvPicPr>
        <p:blipFill>
          <a:blip r:embed="rId7"/>
          <a:stretch>
            <a:fillRect/>
          </a:stretch>
        </p:blipFill>
        <p:spPr>
          <a:xfrm flipH="1">
            <a:off x="621792" y="3771898"/>
            <a:ext cx="457200" cy="457200"/>
          </a:xfrm>
          <a:prstGeom prst="rect">
            <a:avLst/>
          </a:prstGeom>
        </p:spPr>
      </p:pic>
      <p:pic>
        <p:nvPicPr>
          <p:cNvPr id="6" name="Imagen 5">
            <a:extLst>
              <a:ext uri="{FF2B5EF4-FFF2-40B4-BE49-F238E27FC236}">
                <a16:creationId xmlns:a16="http://schemas.microsoft.com/office/drawing/2014/main" id="{258CF228-1124-89BC-A846-61274B865445}"/>
              </a:ext>
            </a:extLst>
          </p:cNvPr>
          <p:cNvPicPr>
            <a:picLocks noChangeAspect="1"/>
          </p:cNvPicPr>
          <p:nvPr/>
        </p:nvPicPr>
        <p:blipFill>
          <a:blip r:embed="rId8"/>
          <a:stretch>
            <a:fillRect/>
          </a:stretch>
        </p:blipFill>
        <p:spPr>
          <a:xfrm>
            <a:off x="4867474" y="2674620"/>
            <a:ext cx="457200" cy="457200"/>
          </a:xfrm>
          <a:prstGeom prst="rect">
            <a:avLst/>
          </a:prstGeom>
        </p:spPr>
      </p:pic>
    </p:spTree>
    <p:extLst>
      <p:ext uri="{BB962C8B-B14F-4D97-AF65-F5344CB8AC3E}">
        <p14:creationId xmlns:p14="http://schemas.microsoft.com/office/powerpoint/2010/main" val="2670845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FBD22-5685-91B4-B058-4C5D277E1311}"/>
            </a:ext>
          </a:extLst>
        </p:cNvPr>
        <p:cNvGrpSpPr/>
        <p:nvPr/>
      </p:nvGrpSpPr>
      <p:grpSpPr>
        <a:xfrm>
          <a:off x="0" y="0"/>
          <a:ext cx="0" cy="0"/>
          <a:chOff x="0" y="0"/>
          <a:chExt cx="0" cy="0"/>
        </a:xfrm>
      </p:grpSpPr>
      <p:sp>
        <p:nvSpPr>
          <p:cNvPr id="11266" name="2 Marcador de número de diapositiva">
            <a:extLst>
              <a:ext uri="{FF2B5EF4-FFF2-40B4-BE49-F238E27FC236}">
                <a16:creationId xmlns:a16="http://schemas.microsoft.com/office/drawing/2014/main" id="{52D0482A-7CE5-4706-13D9-DFCF29AD1D76}"/>
              </a:ext>
            </a:extLst>
          </p:cNvPr>
          <p:cNvSpPr>
            <a:spLocks noGrp="1"/>
          </p:cNvSpPr>
          <p:nvPr>
            <p:ph type="sldNum" sz="quarter" idx="12"/>
          </p:nvPr>
        </p:nvSpPr>
        <p:spPr bwMode="auto">
          <a:xfrm>
            <a:off x="10921504" y="4846477"/>
            <a:ext cx="51296" cy="11541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none" lIns="0" tIns="0" rIns="0" bIns="0" anchor="ctr" anchorCtr="0">
            <a:spAutoFit/>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557213" indent="-214313">
              <a:spcBef>
                <a:spcPct val="20000"/>
              </a:spcBef>
              <a:buFont typeface="Arial" panose="020B0604020202020204" pitchFamily="34" charset="0"/>
              <a:buChar char="–"/>
              <a:defRPr sz="2100">
                <a:solidFill>
                  <a:schemeClr val="tx1"/>
                </a:solidFill>
                <a:latin typeface="Arial" panose="020B0604020202020204" pitchFamily="34" charset="0"/>
              </a:defRPr>
            </a:lvl2pPr>
            <a:lvl3pPr marL="857250" indent="-171450">
              <a:spcBef>
                <a:spcPct val="20000"/>
              </a:spcBef>
              <a:buFont typeface="Arial" panose="020B0604020202020204" pitchFamily="34" charset="0"/>
              <a:buChar char="•"/>
              <a:defRPr sz="1800">
                <a:solidFill>
                  <a:schemeClr val="tx1"/>
                </a:solidFill>
                <a:latin typeface="Arial" panose="020B0604020202020204" pitchFamily="34" charset="0"/>
              </a:defRPr>
            </a:lvl3pPr>
            <a:lvl4pPr marL="1200150" indent="-171450">
              <a:spcBef>
                <a:spcPct val="20000"/>
              </a:spcBef>
              <a:buFont typeface="Arial" panose="020B0604020202020204" pitchFamily="34" charset="0"/>
              <a:buChar char="–"/>
              <a:defRPr sz="1500">
                <a:solidFill>
                  <a:schemeClr val="tx1"/>
                </a:solidFill>
                <a:latin typeface="Arial" panose="020B0604020202020204" pitchFamily="34" charset="0"/>
              </a:defRPr>
            </a:lvl4pPr>
            <a:lvl5pPr marL="1543050" indent="-171450">
              <a:spcBef>
                <a:spcPct val="20000"/>
              </a:spcBef>
              <a:buFont typeface="Arial" panose="020B0604020202020204" pitchFamily="34" charset="0"/>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9pPr>
          </a:lstStyle>
          <a:p>
            <a:pPr defTabSz="685800">
              <a:spcBef>
                <a:spcPct val="0"/>
              </a:spcBef>
              <a:buClrTx/>
              <a:buSzTx/>
              <a:buNone/>
              <a:defRPr/>
            </a:pPr>
            <a:fld id="{305586E4-A528-4562-AFE7-F7A19D24C4E0}" type="slidenum">
              <a:rPr lang="es-CL" sz="750" kern="1200" noProof="0" smtClean="0">
                <a:solidFill>
                  <a:srgbClr val="8F8F8F"/>
                </a:solidFill>
                <a:latin typeface="Aptos" panose="020B0004020202020204" pitchFamily="34" charset="0"/>
                <a:cs typeface="Arial" panose="020B0604020202020204" pitchFamily="34" charset="0"/>
              </a:rPr>
              <a:pPr defTabSz="685800">
                <a:spcBef>
                  <a:spcPct val="0"/>
                </a:spcBef>
                <a:buClrTx/>
                <a:buSzTx/>
                <a:buNone/>
                <a:defRPr/>
              </a:pPr>
              <a:t>5</a:t>
            </a:fld>
            <a:endParaRPr lang="es-CL" sz="750" kern="1200" noProof="0" dirty="0">
              <a:solidFill>
                <a:srgbClr val="8F8F8F"/>
              </a:solidFill>
              <a:latin typeface="Aptos" panose="020B0004020202020204" pitchFamily="34" charset="0"/>
              <a:cs typeface="Arial" panose="020B0604020202020204" pitchFamily="34" charset="0"/>
            </a:endParaRPr>
          </a:p>
        </p:txBody>
      </p:sp>
      <p:sp>
        <p:nvSpPr>
          <p:cNvPr id="10" name="CuadroTexto 9">
            <a:extLst>
              <a:ext uri="{FF2B5EF4-FFF2-40B4-BE49-F238E27FC236}">
                <a16:creationId xmlns:a16="http://schemas.microsoft.com/office/drawing/2014/main" id="{1681DED5-CAB9-7B1F-ADA2-31D48E73D35D}"/>
              </a:ext>
            </a:extLst>
          </p:cNvPr>
          <p:cNvSpPr txBox="1"/>
          <p:nvPr/>
        </p:nvSpPr>
        <p:spPr>
          <a:xfrm>
            <a:off x="403338" y="463232"/>
            <a:ext cx="8686660" cy="383182"/>
          </a:xfrm>
          <a:prstGeom prst="rect">
            <a:avLst/>
          </a:prstGeom>
          <a:noFill/>
        </p:spPr>
        <p:txBody>
          <a:bodyPr wrap="square" rtlCol="0">
            <a:spAutoFit/>
          </a:bodyPr>
          <a:lstStyle/>
          <a:p>
            <a:pPr lvl="0">
              <a:lnSpc>
                <a:spcPct val="90000"/>
              </a:lnSpc>
              <a:buSzPts val="2100"/>
            </a:pPr>
            <a:r>
              <a:rPr lang="es-CL" sz="2100" b="1" noProof="0" dirty="0">
                <a:solidFill>
                  <a:srgbClr val="25306B"/>
                </a:solidFill>
                <a:latin typeface="Verdana"/>
                <a:ea typeface="Verdana"/>
                <a:sym typeface="Verdana"/>
              </a:rPr>
              <a:t>Marco regulatorio asociado a SS/EE Digitales</a:t>
            </a:r>
          </a:p>
        </p:txBody>
      </p:sp>
      <p:pic>
        <p:nvPicPr>
          <p:cNvPr id="4" name="Imagen 3">
            <a:extLst>
              <a:ext uri="{FF2B5EF4-FFF2-40B4-BE49-F238E27FC236}">
                <a16:creationId xmlns:a16="http://schemas.microsoft.com/office/drawing/2014/main" id="{466C5A45-AF82-B846-C7C3-6F08120ACBE7}"/>
              </a:ext>
            </a:extLst>
          </p:cNvPr>
          <p:cNvPicPr>
            <a:picLocks noChangeAspect="1"/>
          </p:cNvPicPr>
          <p:nvPr/>
        </p:nvPicPr>
        <p:blipFill>
          <a:blip r:embed="rId3"/>
          <a:stretch>
            <a:fillRect/>
          </a:stretch>
        </p:blipFill>
        <p:spPr>
          <a:xfrm>
            <a:off x="54001" y="4695259"/>
            <a:ext cx="9035997" cy="417852"/>
          </a:xfrm>
          <a:prstGeom prst="rect">
            <a:avLst/>
          </a:prstGeom>
        </p:spPr>
      </p:pic>
      <p:pic>
        <p:nvPicPr>
          <p:cNvPr id="7" name="Imagen 6">
            <a:extLst>
              <a:ext uri="{FF2B5EF4-FFF2-40B4-BE49-F238E27FC236}">
                <a16:creationId xmlns:a16="http://schemas.microsoft.com/office/drawing/2014/main" id="{D24B3BF7-CCDF-35E1-BBA8-59FB11C6243E}"/>
              </a:ext>
            </a:extLst>
          </p:cNvPr>
          <p:cNvPicPr>
            <a:picLocks noChangeAspect="1"/>
          </p:cNvPicPr>
          <p:nvPr/>
        </p:nvPicPr>
        <p:blipFill>
          <a:blip r:embed="rId4"/>
          <a:stretch>
            <a:fillRect/>
          </a:stretch>
        </p:blipFill>
        <p:spPr>
          <a:xfrm>
            <a:off x="3777912" y="0"/>
            <a:ext cx="1211392" cy="269690"/>
          </a:xfrm>
          <a:prstGeom prst="rect">
            <a:avLst/>
          </a:prstGeom>
        </p:spPr>
      </p:pic>
      <p:sp>
        <p:nvSpPr>
          <p:cNvPr id="11267" name="TextBox 11266"/>
          <p:cNvSpPr txBox="1"/>
          <p:nvPr/>
        </p:nvSpPr>
        <p:spPr>
          <a:xfrm>
            <a:off x="457200" y="1097280"/>
            <a:ext cx="8229600" cy="246221"/>
          </a:xfrm>
          <a:prstGeom prst="rect">
            <a:avLst/>
          </a:prstGeom>
          <a:noFill/>
        </p:spPr>
        <p:txBody>
          <a:bodyPr wrap="square" lIns="0" tIns="0" rIns="0" bIns="0" anchor="t">
            <a:spAutoFit/>
          </a:bodyPr>
          <a:lstStyle/>
          <a:p>
            <a:pPr algn="l">
              <a:lnSpc>
                <a:spcPct val="100000"/>
              </a:lnSpc>
              <a:spcAft>
                <a:spcPts val="200"/>
              </a:spcAft>
            </a:pPr>
            <a:r>
              <a:rPr lang="es-CL" sz="1600" b="0" noProof="0" dirty="0">
                <a:solidFill>
                  <a:srgbClr val="595959"/>
                </a:solidFill>
                <a:latin typeface="Calibri"/>
              </a:rPr>
              <a:t>Definiciones y conceptos del anexo técnico sobre subestaciones digitales</a:t>
            </a:r>
          </a:p>
        </p:txBody>
      </p:sp>
      <p:sp>
        <p:nvSpPr>
          <p:cNvPr id="11268" name="Rounded Rectangle 11267"/>
          <p:cNvSpPr/>
          <p:nvPr/>
        </p:nvSpPr>
        <p:spPr>
          <a:xfrm>
            <a:off x="457200" y="1600200"/>
            <a:ext cx="3977639" cy="1234440"/>
          </a:xfrm>
          <a:prstGeom prst="roundRect">
            <a:avLst>
              <a:gd name="adj" fmla="val 6000"/>
            </a:avLst>
          </a:prstGeom>
          <a:solidFill>
            <a:srgbClr val="F1F2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noProof="0" dirty="0"/>
          </a:p>
        </p:txBody>
      </p:sp>
      <p:sp>
        <p:nvSpPr>
          <p:cNvPr id="11270" name="TextBox 11269"/>
          <p:cNvSpPr txBox="1"/>
          <p:nvPr/>
        </p:nvSpPr>
        <p:spPr>
          <a:xfrm>
            <a:off x="1280160" y="1716834"/>
            <a:ext cx="3044951" cy="1001172"/>
          </a:xfrm>
          <a:prstGeom prst="rect">
            <a:avLst/>
          </a:prstGeom>
          <a:noFill/>
        </p:spPr>
        <p:txBody>
          <a:bodyPr wrap="square" lIns="0" tIns="0" rIns="0" bIns="0" anchor="ctr">
            <a:spAutoFit/>
          </a:bodyPr>
          <a:lstStyle/>
          <a:p>
            <a:pPr algn="l">
              <a:lnSpc>
                <a:spcPct val="100000"/>
              </a:lnSpc>
              <a:spcAft>
                <a:spcPts val="200"/>
              </a:spcAft>
            </a:pPr>
            <a:r>
              <a:rPr lang="es-CL" sz="1400" b="1" noProof="0" dirty="0">
                <a:solidFill>
                  <a:srgbClr val="25306B"/>
                </a:solidFill>
                <a:latin typeface="Calibri"/>
              </a:rPr>
              <a:t>Subestación digital</a:t>
            </a:r>
          </a:p>
          <a:p>
            <a:pPr algn="l">
              <a:lnSpc>
                <a:spcPct val="105000"/>
              </a:lnSpc>
              <a:spcAft>
                <a:spcPts val="200"/>
              </a:spcAft>
            </a:pPr>
            <a:r>
              <a:rPr lang="es-CL" sz="1200" b="0" noProof="0" dirty="0">
                <a:solidFill>
                  <a:srgbClr val="333333"/>
                </a:solidFill>
                <a:latin typeface="Calibri"/>
              </a:rPr>
              <a:t>Subestación cuya comunicación es realizada de manera digital mediante </a:t>
            </a:r>
            <a:r>
              <a:rPr lang="es-CL" sz="1200" b="0" noProof="0" dirty="0" err="1">
                <a:solidFill>
                  <a:srgbClr val="333333"/>
                </a:solidFill>
                <a:latin typeface="Calibri"/>
              </a:rPr>
              <a:t>IEDs</a:t>
            </a:r>
            <a:r>
              <a:rPr lang="es-CL" sz="1200" b="0" noProof="0" dirty="0">
                <a:solidFill>
                  <a:srgbClr val="333333"/>
                </a:solidFill>
                <a:latin typeface="Calibri"/>
              </a:rPr>
              <a:t> y una red de comunicaciones, a través de la cual se realiza el envío de datos.</a:t>
            </a:r>
          </a:p>
        </p:txBody>
      </p:sp>
      <p:sp>
        <p:nvSpPr>
          <p:cNvPr id="11271" name="Rounded Rectangle 11270"/>
          <p:cNvSpPr/>
          <p:nvPr/>
        </p:nvSpPr>
        <p:spPr>
          <a:xfrm>
            <a:off x="4709159" y="1600200"/>
            <a:ext cx="3977639" cy="1234440"/>
          </a:xfrm>
          <a:prstGeom prst="roundRect">
            <a:avLst>
              <a:gd name="adj" fmla="val 6000"/>
            </a:avLst>
          </a:prstGeom>
          <a:solidFill>
            <a:srgbClr val="FB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noProof="0" dirty="0"/>
          </a:p>
        </p:txBody>
      </p:sp>
      <p:pic>
        <p:nvPicPr>
          <p:cNvPr id="11272" name="Picture 11271" descr="chip.png"/>
          <p:cNvPicPr>
            <a:picLocks noChangeAspect="1"/>
          </p:cNvPicPr>
          <p:nvPr/>
        </p:nvPicPr>
        <p:blipFill>
          <a:blip r:embed="rId5"/>
          <a:stretch>
            <a:fillRect/>
          </a:stretch>
        </p:blipFill>
        <p:spPr>
          <a:xfrm>
            <a:off x="4873751" y="1988819"/>
            <a:ext cx="457200" cy="457200"/>
          </a:xfrm>
          <a:prstGeom prst="rect">
            <a:avLst/>
          </a:prstGeom>
        </p:spPr>
      </p:pic>
      <p:sp>
        <p:nvSpPr>
          <p:cNvPr id="11273" name="TextBox 11272"/>
          <p:cNvSpPr txBox="1"/>
          <p:nvPr/>
        </p:nvSpPr>
        <p:spPr>
          <a:xfrm>
            <a:off x="5532119" y="2003836"/>
            <a:ext cx="3044951" cy="427168"/>
          </a:xfrm>
          <a:prstGeom prst="rect">
            <a:avLst/>
          </a:prstGeom>
          <a:noFill/>
        </p:spPr>
        <p:txBody>
          <a:bodyPr wrap="square" lIns="0" tIns="0" rIns="0" bIns="0" anchor="ctr">
            <a:spAutoFit/>
          </a:bodyPr>
          <a:lstStyle/>
          <a:p>
            <a:pPr algn="l">
              <a:lnSpc>
                <a:spcPct val="100000"/>
              </a:lnSpc>
              <a:spcAft>
                <a:spcPts val="200"/>
              </a:spcAft>
            </a:pPr>
            <a:r>
              <a:rPr lang="es-CL" sz="1400" b="1" noProof="0" dirty="0">
                <a:solidFill>
                  <a:srgbClr val="25306B"/>
                </a:solidFill>
                <a:latin typeface="Calibri"/>
              </a:rPr>
              <a:t>IED</a:t>
            </a:r>
            <a:endParaRPr lang="es-CL" sz="1350" b="1" noProof="0" dirty="0">
              <a:solidFill>
                <a:srgbClr val="25306B"/>
              </a:solidFill>
              <a:latin typeface="Calibri"/>
            </a:endParaRPr>
          </a:p>
          <a:p>
            <a:pPr algn="l">
              <a:lnSpc>
                <a:spcPct val="105000"/>
              </a:lnSpc>
              <a:spcAft>
                <a:spcPts val="200"/>
              </a:spcAft>
            </a:pPr>
            <a:r>
              <a:rPr lang="es-CL" sz="1200" b="0" noProof="0" dirty="0" err="1">
                <a:solidFill>
                  <a:srgbClr val="333333"/>
                </a:solidFill>
                <a:latin typeface="Calibri"/>
              </a:rPr>
              <a:t>Intelligent</a:t>
            </a:r>
            <a:r>
              <a:rPr lang="es-CL" sz="1200" b="0" noProof="0" dirty="0">
                <a:solidFill>
                  <a:srgbClr val="333333"/>
                </a:solidFill>
                <a:latin typeface="Calibri"/>
              </a:rPr>
              <a:t> Electronic </a:t>
            </a:r>
            <a:r>
              <a:rPr lang="es-CL" sz="1200" b="0" noProof="0" dirty="0" err="1">
                <a:solidFill>
                  <a:srgbClr val="333333"/>
                </a:solidFill>
                <a:latin typeface="Calibri"/>
              </a:rPr>
              <a:t>Device</a:t>
            </a:r>
            <a:r>
              <a:rPr lang="es-CL" sz="1200" b="0" noProof="0" dirty="0">
                <a:solidFill>
                  <a:srgbClr val="333333"/>
                </a:solidFill>
                <a:latin typeface="Calibri"/>
              </a:rPr>
              <a:t>.</a:t>
            </a:r>
          </a:p>
        </p:txBody>
      </p:sp>
      <p:sp>
        <p:nvSpPr>
          <p:cNvPr id="11274" name="Rounded Rectangle 11273"/>
          <p:cNvSpPr/>
          <p:nvPr/>
        </p:nvSpPr>
        <p:spPr>
          <a:xfrm>
            <a:off x="457200" y="3017520"/>
            <a:ext cx="3977639" cy="1234440"/>
          </a:xfrm>
          <a:prstGeom prst="roundRect">
            <a:avLst>
              <a:gd name="adj" fmla="val 6000"/>
            </a:avLst>
          </a:prstGeom>
          <a:solidFill>
            <a:srgbClr val="F1F2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noProof="0" dirty="0"/>
          </a:p>
        </p:txBody>
      </p:sp>
      <p:sp>
        <p:nvSpPr>
          <p:cNvPr id="11276" name="TextBox 11275"/>
          <p:cNvSpPr txBox="1"/>
          <p:nvPr/>
        </p:nvSpPr>
        <p:spPr>
          <a:xfrm>
            <a:off x="1280160" y="3227256"/>
            <a:ext cx="3044951" cy="814967"/>
          </a:xfrm>
          <a:prstGeom prst="rect">
            <a:avLst/>
          </a:prstGeom>
          <a:noFill/>
        </p:spPr>
        <p:txBody>
          <a:bodyPr wrap="square" lIns="0" tIns="0" rIns="0" bIns="0" anchor="ctr">
            <a:spAutoFit/>
          </a:bodyPr>
          <a:lstStyle/>
          <a:p>
            <a:pPr algn="l">
              <a:lnSpc>
                <a:spcPct val="100000"/>
              </a:lnSpc>
              <a:spcAft>
                <a:spcPts val="200"/>
              </a:spcAft>
            </a:pPr>
            <a:r>
              <a:rPr lang="es-CL" sz="1400" b="1" noProof="0" dirty="0">
                <a:solidFill>
                  <a:srgbClr val="25306B"/>
                </a:solidFill>
                <a:latin typeface="Calibri"/>
              </a:rPr>
              <a:t>NCIT</a:t>
            </a:r>
            <a:endParaRPr lang="es-CL" sz="1350" b="1" noProof="0" dirty="0">
              <a:solidFill>
                <a:srgbClr val="25306B"/>
              </a:solidFill>
              <a:latin typeface="Calibri"/>
            </a:endParaRPr>
          </a:p>
          <a:p>
            <a:pPr algn="l">
              <a:lnSpc>
                <a:spcPct val="105000"/>
              </a:lnSpc>
              <a:spcAft>
                <a:spcPts val="200"/>
              </a:spcAft>
            </a:pPr>
            <a:r>
              <a:rPr lang="es-CL" sz="1200" b="0" noProof="0" dirty="0">
                <a:solidFill>
                  <a:srgbClr val="333333"/>
                </a:solidFill>
                <a:latin typeface="Calibri"/>
              </a:rPr>
              <a:t>Transformadores de medida no convencionales, TTCC o TTPP que no utilizan núcleos magnéticos para la medición de corriente o tensión.</a:t>
            </a:r>
          </a:p>
        </p:txBody>
      </p:sp>
      <p:sp>
        <p:nvSpPr>
          <p:cNvPr id="11277" name="Rounded Rectangle 11276"/>
          <p:cNvSpPr/>
          <p:nvPr/>
        </p:nvSpPr>
        <p:spPr>
          <a:xfrm>
            <a:off x="4709159" y="3017520"/>
            <a:ext cx="3977639" cy="1234440"/>
          </a:xfrm>
          <a:prstGeom prst="roundRect">
            <a:avLst>
              <a:gd name="adj" fmla="val 6000"/>
            </a:avLst>
          </a:prstGeom>
          <a:solidFill>
            <a:srgbClr val="FBECE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noProof="0" dirty="0"/>
          </a:p>
        </p:txBody>
      </p:sp>
      <p:pic>
        <p:nvPicPr>
          <p:cNvPr id="11278" name="Picture 11277" descr="layers.png"/>
          <p:cNvPicPr>
            <a:picLocks noChangeAspect="1"/>
          </p:cNvPicPr>
          <p:nvPr/>
        </p:nvPicPr>
        <p:blipFill>
          <a:blip r:embed="rId6"/>
          <a:stretch>
            <a:fillRect/>
          </a:stretch>
        </p:blipFill>
        <p:spPr>
          <a:xfrm>
            <a:off x="4873751" y="3406139"/>
            <a:ext cx="457200" cy="457200"/>
          </a:xfrm>
          <a:prstGeom prst="rect">
            <a:avLst/>
          </a:prstGeom>
        </p:spPr>
      </p:pic>
      <p:sp>
        <p:nvSpPr>
          <p:cNvPr id="11279" name="TextBox 11278"/>
          <p:cNvSpPr txBox="1"/>
          <p:nvPr/>
        </p:nvSpPr>
        <p:spPr>
          <a:xfrm>
            <a:off x="5532119" y="3421156"/>
            <a:ext cx="3044951" cy="427168"/>
          </a:xfrm>
          <a:prstGeom prst="rect">
            <a:avLst/>
          </a:prstGeom>
          <a:noFill/>
        </p:spPr>
        <p:txBody>
          <a:bodyPr wrap="square" lIns="0" tIns="0" rIns="0" bIns="0" anchor="ctr">
            <a:spAutoFit/>
          </a:bodyPr>
          <a:lstStyle/>
          <a:p>
            <a:pPr algn="l">
              <a:lnSpc>
                <a:spcPct val="100000"/>
              </a:lnSpc>
              <a:spcAft>
                <a:spcPts val="200"/>
              </a:spcAft>
            </a:pPr>
            <a:r>
              <a:rPr lang="es-CL" sz="1400" b="1" noProof="0" dirty="0">
                <a:solidFill>
                  <a:srgbClr val="25306B"/>
                </a:solidFill>
                <a:latin typeface="Calibri"/>
              </a:rPr>
              <a:t>MU</a:t>
            </a:r>
            <a:endParaRPr lang="es-CL" sz="1350" b="1" noProof="0" dirty="0">
              <a:solidFill>
                <a:srgbClr val="25306B"/>
              </a:solidFill>
              <a:latin typeface="Calibri"/>
            </a:endParaRPr>
          </a:p>
          <a:p>
            <a:pPr algn="l">
              <a:lnSpc>
                <a:spcPct val="105000"/>
              </a:lnSpc>
              <a:spcAft>
                <a:spcPts val="200"/>
              </a:spcAft>
            </a:pPr>
            <a:r>
              <a:rPr lang="es-CL" sz="1200" b="0" noProof="0" dirty="0" err="1">
                <a:solidFill>
                  <a:srgbClr val="333333"/>
                </a:solidFill>
                <a:latin typeface="Calibri"/>
              </a:rPr>
              <a:t>Merging</a:t>
            </a:r>
            <a:r>
              <a:rPr lang="es-CL" sz="1200" b="0" noProof="0" dirty="0">
                <a:solidFill>
                  <a:srgbClr val="333333"/>
                </a:solidFill>
                <a:latin typeface="Calibri"/>
              </a:rPr>
              <a:t> </a:t>
            </a:r>
            <a:r>
              <a:rPr lang="es-CL" sz="1200" b="0" noProof="0" dirty="0" err="1">
                <a:solidFill>
                  <a:srgbClr val="333333"/>
                </a:solidFill>
                <a:latin typeface="Calibri"/>
              </a:rPr>
              <a:t>Unit</a:t>
            </a:r>
            <a:r>
              <a:rPr lang="es-CL" sz="1200" b="0" noProof="0" dirty="0">
                <a:solidFill>
                  <a:srgbClr val="333333"/>
                </a:solidFill>
                <a:latin typeface="Calibri"/>
              </a:rPr>
              <a:t>.</a:t>
            </a:r>
          </a:p>
        </p:txBody>
      </p:sp>
      <p:pic>
        <p:nvPicPr>
          <p:cNvPr id="3" name="Imagen 2">
            <a:extLst>
              <a:ext uri="{FF2B5EF4-FFF2-40B4-BE49-F238E27FC236}">
                <a16:creationId xmlns:a16="http://schemas.microsoft.com/office/drawing/2014/main" id="{99CF5EAF-5509-8F5D-DD36-8D64ED894401}"/>
              </a:ext>
            </a:extLst>
          </p:cNvPr>
          <p:cNvPicPr>
            <a:picLocks noChangeAspect="1"/>
          </p:cNvPicPr>
          <p:nvPr/>
        </p:nvPicPr>
        <p:blipFill>
          <a:blip r:embed="rId7"/>
          <a:stretch>
            <a:fillRect/>
          </a:stretch>
        </p:blipFill>
        <p:spPr>
          <a:xfrm>
            <a:off x="621792" y="1988819"/>
            <a:ext cx="457200" cy="457200"/>
          </a:xfrm>
          <a:prstGeom prst="rect">
            <a:avLst/>
          </a:prstGeom>
        </p:spPr>
      </p:pic>
      <p:pic>
        <p:nvPicPr>
          <p:cNvPr id="5" name="Imagen 4">
            <a:extLst>
              <a:ext uri="{FF2B5EF4-FFF2-40B4-BE49-F238E27FC236}">
                <a16:creationId xmlns:a16="http://schemas.microsoft.com/office/drawing/2014/main" id="{46112950-DC55-0FDA-CBA7-D7E6C329A5A7}"/>
              </a:ext>
            </a:extLst>
          </p:cNvPr>
          <p:cNvPicPr>
            <a:picLocks noChangeAspect="1"/>
          </p:cNvPicPr>
          <p:nvPr/>
        </p:nvPicPr>
        <p:blipFill>
          <a:blip r:embed="rId8"/>
          <a:stretch>
            <a:fillRect/>
          </a:stretch>
        </p:blipFill>
        <p:spPr>
          <a:xfrm>
            <a:off x="621792" y="3391124"/>
            <a:ext cx="457200" cy="457200"/>
          </a:xfrm>
          <a:prstGeom prst="rect">
            <a:avLst/>
          </a:prstGeom>
        </p:spPr>
      </p:pic>
    </p:spTree>
    <p:extLst>
      <p:ext uri="{BB962C8B-B14F-4D97-AF65-F5344CB8AC3E}">
        <p14:creationId xmlns:p14="http://schemas.microsoft.com/office/powerpoint/2010/main" val="1126530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B97CD-5777-9EBE-F7A0-BA723A422767}"/>
            </a:ext>
          </a:extLst>
        </p:cNvPr>
        <p:cNvGrpSpPr/>
        <p:nvPr/>
      </p:nvGrpSpPr>
      <p:grpSpPr>
        <a:xfrm>
          <a:off x="0" y="0"/>
          <a:ext cx="0" cy="0"/>
          <a:chOff x="0" y="0"/>
          <a:chExt cx="0" cy="0"/>
        </a:xfrm>
      </p:grpSpPr>
      <p:sp>
        <p:nvSpPr>
          <p:cNvPr id="11266" name="2 Marcador de número de diapositiva">
            <a:extLst>
              <a:ext uri="{FF2B5EF4-FFF2-40B4-BE49-F238E27FC236}">
                <a16:creationId xmlns:a16="http://schemas.microsoft.com/office/drawing/2014/main" id="{3AE9D29A-1895-B07A-4A7C-AF086FF38568}"/>
              </a:ext>
            </a:extLst>
          </p:cNvPr>
          <p:cNvSpPr>
            <a:spLocks noGrp="1"/>
          </p:cNvSpPr>
          <p:nvPr>
            <p:ph type="sldNum" sz="quarter" idx="12"/>
          </p:nvPr>
        </p:nvSpPr>
        <p:spPr bwMode="auto">
          <a:xfrm>
            <a:off x="10921504" y="4846477"/>
            <a:ext cx="51296" cy="11541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none" lIns="0" tIns="0" rIns="0" bIns="0" anchor="ctr" anchorCtr="0">
            <a:spAutoFit/>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557213" indent="-214313">
              <a:spcBef>
                <a:spcPct val="20000"/>
              </a:spcBef>
              <a:buFont typeface="Arial" panose="020B0604020202020204" pitchFamily="34" charset="0"/>
              <a:buChar char="–"/>
              <a:defRPr sz="2100">
                <a:solidFill>
                  <a:schemeClr val="tx1"/>
                </a:solidFill>
                <a:latin typeface="Arial" panose="020B0604020202020204" pitchFamily="34" charset="0"/>
              </a:defRPr>
            </a:lvl2pPr>
            <a:lvl3pPr marL="857250" indent="-171450">
              <a:spcBef>
                <a:spcPct val="20000"/>
              </a:spcBef>
              <a:buFont typeface="Arial" panose="020B0604020202020204" pitchFamily="34" charset="0"/>
              <a:buChar char="•"/>
              <a:defRPr sz="1800">
                <a:solidFill>
                  <a:schemeClr val="tx1"/>
                </a:solidFill>
                <a:latin typeface="Arial" panose="020B0604020202020204" pitchFamily="34" charset="0"/>
              </a:defRPr>
            </a:lvl3pPr>
            <a:lvl4pPr marL="1200150" indent="-171450">
              <a:spcBef>
                <a:spcPct val="20000"/>
              </a:spcBef>
              <a:buFont typeface="Arial" panose="020B0604020202020204" pitchFamily="34" charset="0"/>
              <a:buChar char="–"/>
              <a:defRPr sz="1500">
                <a:solidFill>
                  <a:schemeClr val="tx1"/>
                </a:solidFill>
                <a:latin typeface="Arial" panose="020B0604020202020204" pitchFamily="34" charset="0"/>
              </a:defRPr>
            </a:lvl4pPr>
            <a:lvl5pPr marL="1543050" indent="-171450">
              <a:spcBef>
                <a:spcPct val="20000"/>
              </a:spcBef>
              <a:buFont typeface="Arial" panose="020B0604020202020204" pitchFamily="34" charset="0"/>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9pPr>
          </a:lstStyle>
          <a:p>
            <a:pPr defTabSz="685800">
              <a:spcBef>
                <a:spcPct val="0"/>
              </a:spcBef>
              <a:buClrTx/>
              <a:buSzTx/>
              <a:buNone/>
              <a:defRPr/>
            </a:pPr>
            <a:fld id="{305586E4-A528-4562-AFE7-F7A19D24C4E0}" type="slidenum">
              <a:rPr lang="es-CL" sz="750" kern="1200" noProof="0" smtClean="0">
                <a:solidFill>
                  <a:srgbClr val="8F8F8F"/>
                </a:solidFill>
                <a:latin typeface="Aptos" panose="020B0004020202020204" pitchFamily="34" charset="0"/>
                <a:cs typeface="Arial" panose="020B0604020202020204" pitchFamily="34" charset="0"/>
              </a:rPr>
              <a:pPr defTabSz="685800">
                <a:spcBef>
                  <a:spcPct val="0"/>
                </a:spcBef>
                <a:buClrTx/>
                <a:buSzTx/>
                <a:buNone/>
                <a:defRPr/>
              </a:pPr>
              <a:t>6</a:t>
            </a:fld>
            <a:endParaRPr lang="es-CL" sz="750" kern="1200" noProof="0" dirty="0">
              <a:solidFill>
                <a:srgbClr val="8F8F8F"/>
              </a:solidFill>
              <a:latin typeface="Aptos" panose="020B0004020202020204" pitchFamily="34" charset="0"/>
              <a:cs typeface="Arial" panose="020B0604020202020204" pitchFamily="34" charset="0"/>
            </a:endParaRPr>
          </a:p>
        </p:txBody>
      </p:sp>
      <p:sp>
        <p:nvSpPr>
          <p:cNvPr id="10" name="CuadroTexto 9">
            <a:extLst>
              <a:ext uri="{FF2B5EF4-FFF2-40B4-BE49-F238E27FC236}">
                <a16:creationId xmlns:a16="http://schemas.microsoft.com/office/drawing/2014/main" id="{311DCA5B-A741-8039-7184-A475892A5413}"/>
              </a:ext>
            </a:extLst>
          </p:cNvPr>
          <p:cNvSpPr txBox="1"/>
          <p:nvPr/>
        </p:nvSpPr>
        <p:spPr>
          <a:xfrm>
            <a:off x="403338" y="463232"/>
            <a:ext cx="8686660" cy="383182"/>
          </a:xfrm>
          <a:prstGeom prst="rect">
            <a:avLst/>
          </a:prstGeom>
          <a:noFill/>
        </p:spPr>
        <p:txBody>
          <a:bodyPr wrap="square" rtlCol="0">
            <a:spAutoFit/>
          </a:bodyPr>
          <a:lstStyle/>
          <a:p>
            <a:pPr lvl="0">
              <a:lnSpc>
                <a:spcPct val="90000"/>
              </a:lnSpc>
              <a:buSzPts val="2100"/>
            </a:pPr>
            <a:r>
              <a:rPr lang="es-CL" sz="2100" b="1" noProof="0" dirty="0">
                <a:solidFill>
                  <a:srgbClr val="25306B"/>
                </a:solidFill>
                <a:latin typeface="Verdana"/>
                <a:ea typeface="Verdana"/>
                <a:sym typeface="Verdana"/>
              </a:rPr>
              <a:t>Marco regulatorio asociado a SS/EE Digitales</a:t>
            </a:r>
          </a:p>
        </p:txBody>
      </p:sp>
      <p:pic>
        <p:nvPicPr>
          <p:cNvPr id="4" name="Imagen 3">
            <a:extLst>
              <a:ext uri="{FF2B5EF4-FFF2-40B4-BE49-F238E27FC236}">
                <a16:creationId xmlns:a16="http://schemas.microsoft.com/office/drawing/2014/main" id="{E1795903-3A05-0F55-A249-7F1B953FB1BF}"/>
              </a:ext>
            </a:extLst>
          </p:cNvPr>
          <p:cNvPicPr>
            <a:picLocks noChangeAspect="1"/>
          </p:cNvPicPr>
          <p:nvPr/>
        </p:nvPicPr>
        <p:blipFill>
          <a:blip r:embed="rId3"/>
          <a:stretch>
            <a:fillRect/>
          </a:stretch>
        </p:blipFill>
        <p:spPr>
          <a:xfrm>
            <a:off x="54001" y="4695259"/>
            <a:ext cx="9035997" cy="417852"/>
          </a:xfrm>
          <a:prstGeom prst="rect">
            <a:avLst/>
          </a:prstGeom>
        </p:spPr>
      </p:pic>
      <p:pic>
        <p:nvPicPr>
          <p:cNvPr id="7" name="Imagen 6">
            <a:extLst>
              <a:ext uri="{FF2B5EF4-FFF2-40B4-BE49-F238E27FC236}">
                <a16:creationId xmlns:a16="http://schemas.microsoft.com/office/drawing/2014/main" id="{72765F1C-394E-1A2A-A8DA-E1DB84E77D46}"/>
              </a:ext>
            </a:extLst>
          </p:cNvPr>
          <p:cNvPicPr>
            <a:picLocks noChangeAspect="1"/>
          </p:cNvPicPr>
          <p:nvPr/>
        </p:nvPicPr>
        <p:blipFill>
          <a:blip r:embed="rId4"/>
          <a:stretch>
            <a:fillRect/>
          </a:stretch>
        </p:blipFill>
        <p:spPr>
          <a:xfrm>
            <a:off x="3777912" y="0"/>
            <a:ext cx="1211392" cy="269690"/>
          </a:xfrm>
          <a:prstGeom prst="rect">
            <a:avLst/>
          </a:prstGeom>
        </p:spPr>
      </p:pic>
      <p:sp>
        <p:nvSpPr>
          <p:cNvPr id="11267" name="Rounded Rectangle 11266"/>
          <p:cNvSpPr/>
          <p:nvPr/>
        </p:nvSpPr>
        <p:spPr>
          <a:xfrm>
            <a:off x="457200" y="1188720"/>
            <a:ext cx="365760" cy="365760"/>
          </a:xfrm>
          <a:prstGeom prst="roundRect">
            <a:avLst>
              <a:gd name="adj" fmla="val 50000"/>
            </a:avLst>
          </a:prstGeom>
          <a:solidFill>
            <a:srgbClr val="25306B"/>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lnSpc>
                <a:spcPct val="100000"/>
              </a:lnSpc>
              <a:spcAft>
                <a:spcPts val="0"/>
              </a:spcAft>
            </a:pPr>
            <a:r>
              <a:rPr lang="es-CL" sz="1400" b="1" noProof="0" dirty="0">
                <a:solidFill>
                  <a:srgbClr val="FFFFFF"/>
                </a:solidFill>
                <a:latin typeface="Calibri"/>
              </a:rPr>
              <a:t>1</a:t>
            </a:r>
          </a:p>
        </p:txBody>
      </p:sp>
      <p:sp>
        <p:nvSpPr>
          <p:cNvPr id="11268" name="TextBox 11267"/>
          <p:cNvSpPr txBox="1"/>
          <p:nvPr/>
        </p:nvSpPr>
        <p:spPr>
          <a:xfrm>
            <a:off x="1005840" y="1251216"/>
            <a:ext cx="7680960" cy="212238"/>
          </a:xfrm>
          <a:prstGeom prst="rect">
            <a:avLst/>
          </a:prstGeom>
          <a:noFill/>
        </p:spPr>
        <p:txBody>
          <a:bodyPr wrap="square" lIns="0" tIns="0" rIns="0" bIns="0" anchor="ctr">
            <a:spAutoFit/>
          </a:bodyPr>
          <a:lstStyle/>
          <a:p>
            <a:pPr algn="l">
              <a:lnSpc>
                <a:spcPct val="102000"/>
              </a:lnSpc>
              <a:spcAft>
                <a:spcPts val="200"/>
              </a:spcAft>
            </a:pPr>
            <a:r>
              <a:rPr lang="es-CL" sz="1400" b="0" noProof="0" dirty="0">
                <a:solidFill>
                  <a:srgbClr val="333333"/>
                </a:solidFill>
                <a:latin typeface="Calibri"/>
              </a:rPr>
              <a:t>El diseño de las subestaciones digitales deberá ser realizado en conformidad al estándar IEC 61850.</a:t>
            </a:r>
          </a:p>
        </p:txBody>
      </p:sp>
      <p:sp>
        <p:nvSpPr>
          <p:cNvPr id="11269" name="Rounded Rectangle 11268"/>
          <p:cNvSpPr/>
          <p:nvPr/>
        </p:nvSpPr>
        <p:spPr>
          <a:xfrm>
            <a:off x="457200" y="1772835"/>
            <a:ext cx="365760" cy="365760"/>
          </a:xfrm>
          <a:prstGeom prst="roundRect">
            <a:avLst>
              <a:gd name="adj" fmla="val 50000"/>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lnSpc>
                <a:spcPct val="100000"/>
              </a:lnSpc>
              <a:spcAft>
                <a:spcPts val="0"/>
              </a:spcAft>
            </a:pPr>
            <a:r>
              <a:rPr lang="es-CL" sz="1400" b="1" noProof="0" dirty="0">
                <a:solidFill>
                  <a:srgbClr val="FFFFFF"/>
                </a:solidFill>
                <a:latin typeface="Calibri"/>
              </a:rPr>
              <a:t>2</a:t>
            </a:r>
          </a:p>
        </p:txBody>
      </p:sp>
      <p:sp>
        <p:nvSpPr>
          <p:cNvPr id="11270" name="TextBox 11269"/>
          <p:cNvSpPr txBox="1"/>
          <p:nvPr/>
        </p:nvSpPr>
        <p:spPr>
          <a:xfrm>
            <a:off x="1005840" y="1625868"/>
            <a:ext cx="7680960" cy="677365"/>
          </a:xfrm>
          <a:prstGeom prst="rect">
            <a:avLst/>
          </a:prstGeom>
          <a:noFill/>
        </p:spPr>
        <p:txBody>
          <a:bodyPr wrap="square" lIns="0" tIns="0" rIns="0" bIns="0" anchor="ctr">
            <a:spAutoFit/>
          </a:bodyPr>
          <a:lstStyle/>
          <a:p>
            <a:pPr algn="l">
              <a:lnSpc>
                <a:spcPct val="102000"/>
              </a:lnSpc>
              <a:spcAft>
                <a:spcPts val="200"/>
              </a:spcAft>
            </a:pPr>
            <a:r>
              <a:rPr lang="es-ES" sz="1400" b="0" noProof="0" dirty="0">
                <a:solidFill>
                  <a:srgbClr val="333333"/>
                </a:solidFill>
                <a:latin typeface="Calibri"/>
              </a:rPr>
              <a:t>Los equipamientos primarios deberán utilizar una unidad de concentración o </a:t>
            </a:r>
            <a:r>
              <a:rPr lang="es-ES" sz="1400" b="0" noProof="0" dirty="0" err="1">
                <a:solidFill>
                  <a:srgbClr val="333333"/>
                </a:solidFill>
                <a:latin typeface="Calibri"/>
              </a:rPr>
              <a:t>Merging</a:t>
            </a:r>
            <a:r>
              <a:rPr lang="es-ES" sz="1400" b="0" noProof="0" dirty="0">
                <a:solidFill>
                  <a:srgbClr val="333333"/>
                </a:solidFill>
                <a:latin typeface="Calibri"/>
              </a:rPr>
              <a:t> </a:t>
            </a:r>
            <a:r>
              <a:rPr lang="es-ES" sz="1400" b="0" noProof="0" dirty="0" err="1">
                <a:solidFill>
                  <a:srgbClr val="333333"/>
                </a:solidFill>
                <a:latin typeface="Calibri"/>
              </a:rPr>
              <a:t>Unit</a:t>
            </a:r>
            <a:r>
              <a:rPr lang="es-ES" sz="1400" b="0" noProof="0" dirty="0">
                <a:solidFill>
                  <a:srgbClr val="333333"/>
                </a:solidFill>
                <a:latin typeface="Calibri"/>
              </a:rPr>
              <a:t> (MU). </a:t>
            </a:r>
          </a:p>
          <a:p>
            <a:pPr algn="l">
              <a:lnSpc>
                <a:spcPct val="102000"/>
              </a:lnSpc>
              <a:spcAft>
                <a:spcPts val="200"/>
              </a:spcAft>
            </a:pPr>
            <a:r>
              <a:rPr lang="es-ES" sz="1400" b="0" noProof="0" dirty="0">
                <a:solidFill>
                  <a:srgbClr val="333333"/>
                </a:solidFill>
                <a:latin typeface="Calibri"/>
              </a:rPr>
              <a:t>Esta MU deberá estar instalada ubicada en el patio de alta tensión, de manera tal de minimizar la longitud del cableado a la referida unidad.</a:t>
            </a:r>
          </a:p>
        </p:txBody>
      </p:sp>
      <p:sp>
        <p:nvSpPr>
          <p:cNvPr id="11271" name="Rounded Rectangle 11270"/>
          <p:cNvSpPr/>
          <p:nvPr/>
        </p:nvSpPr>
        <p:spPr>
          <a:xfrm>
            <a:off x="457200" y="2579848"/>
            <a:ext cx="365760" cy="365760"/>
          </a:xfrm>
          <a:prstGeom prst="roundRect">
            <a:avLst>
              <a:gd name="adj" fmla="val 50000"/>
            </a:avLst>
          </a:prstGeom>
          <a:solidFill>
            <a:srgbClr val="25306B"/>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lnSpc>
                <a:spcPct val="100000"/>
              </a:lnSpc>
              <a:spcAft>
                <a:spcPts val="0"/>
              </a:spcAft>
            </a:pPr>
            <a:r>
              <a:rPr lang="es-CL" sz="1400" b="1" noProof="0" dirty="0">
                <a:solidFill>
                  <a:srgbClr val="FFFFFF"/>
                </a:solidFill>
                <a:latin typeface="Calibri"/>
              </a:rPr>
              <a:t>3</a:t>
            </a:r>
          </a:p>
        </p:txBody>
      </p:sp>
      <p:sp>
        <p:nvSpPr>
          <p:cNvPr id="11272" name="TextBox 11271"/>
          <p:cNvSpPr txBox="1"/>
          <p:nvPr/>
        </p:nvSpPr>
        <p:spPr>
          <a:xfrm>
            <a:off x="1005840" y="2387831"/>
            <a:ext cx="7680960" cy="871457"/>
          </a:xfrm>
          <a:prstGeom prst="rect">
            <a:avLst/>
          </a:prstGeom>
          <a:noFill/>
        </p:spPr>
        <p:txBody>
          <a:bodyPr wrap="square" lIns="0" tIns="0" rIns="0" bIns="0" anchor="ctr">
            <a:spAutoFit/>
          </a:bodyPr>
          <a:lstStyle/>
          <a:p>
            <a:pPr algn="l">
              <a:lnSpc>
                <a:spcPct val="102000"/>
              </a:lnSpc>
              <a:spcAft>
                <a:spcPts val="200"/>
              </a:spcAft>
            </a:pPr>
            <a:r>
              <a:rPr lang="es-ES" sz="1400" b="0" noProof="0" dirty="0">
                <a:solidFill>
                  <a:srgbClr val="333333"/>
                </a:solidFill>
                <a:latin typeface="Calibri"/>
              </a:rPr>
              <a:t>La MU deberá transmitir la información hacia los </a:t>
            </a:r>
            <a:r>
              <a:rPr lang="es-ES" sz="1400" b="0" noProof="0" dirty="0" err="1">
                <a:solidFill>
                  <a:srgbClr val="333333"/>
                </a:solidFill>
                <a:latin typeface="Calibri"/>
              </a:rPr>
              <a:t>IED's</a:t>
            </a:r>
            <a:r>
              <a:rPr lang="es-ES" sz="1400" b="0" noProof="0" dirty="0">
                <a:solidFill>
                  <a:srgbClr val="333333"/>
                </a:solidFill>
                <a:latin typeface="Calibri"/>
              </a:rPr>
              <a:t>, de acuerdo al protocolo del estándar IEC 61850-9-2 e IEC 61850-8-1, a través de un bus de procesos. El soporte para el bus de proceso deberá estar contenido dentro de una red de comunicaciones Ethernet de alta disponibilidad, basados en la norma IEC 62439.</a:t>
            </a:r>
          </a:p>
        </p:txBody>
      </p:sp>
      <p:sp>
        <p:nvSpPr>
          <p:cNvPr id="11273" name="Rounded Rectangle 11272"/>
          <p:cNvSpPr/>
          <p:nvPr/>
        </p:nvSpPr>
        <p:spPr>
          <a:xfrm>
            <a:off x="457200" y="3328416"/>
            <a:ext cx="365760" cy="365760"/>
          </a:xfrm>
          <a:prstGeom prst="roundRect">
            <a:avLst>
              <a:gd name="adj" fmla="val 50000"/>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lnSpc>
                <a:spcPct val="100000"/>
              </a:lnSpc>
              <a:spcAft>
                <a:spcPts val="0"/>
              </a:spcAft>
            </a:pPr>
            <a:r>
              <a:rPr lang="es-CL" sz="1400" b="1" noProof="0" dirty="0">
                <a:solidFill>
                  <a:srgbClr val="FFFFFF"/>
                </a:solidFill>
                <a:latin typeface="Calibri"/>
              </a:rPr>
              <a:t>4</a:t>
            </a:r>
          </a:p>
        </p:txBody>
      </p:sp>
      <p:sp>
        <p:nvSpPr>
          <p:cNvPr id="11274" name="TextBox 11273"/>
          <p:cNvSpPr txBox="1"/>
          <p:nvPr/>
        </p:nvSpPr>
        <p:spPr>
          <a:xfrm>
            <a:off x="1005840" y="3286445"/>
            <a:ext cx="7680960" cy="677365"/>
          </a:xfrm>
          <a:prstGeom prst="rect">
            <a:avLst/>
          </a:prstGeom>
          <a:noFill/>
        </p:spPr>
        <p:txBody>
          <a:bodyPr wrap="square" lIns="0" tIns="0" rIns="0" bIns="0" anchor="ctr">
            <a:spAutoFit/>
          </a:bodyPr>
          <a:lstStyle/>
          <a:p>
            <a:pPr algn="l">
              <a:lnSpc>
                <a:spcPct val="102000"/>
              </a:lnSpc>
              <a:spcAft>
                <a:spcPts val="200"/>
              </a:spcAft>
            </a:pPr>
            <a:r>
              <a:rPr lang="es-ES" sz="1400" b="0" noProof="0" dirty="0">
                <a:solidFill>
                  <a:srgbClr val="333333"/>
                </a:solidFill>
                <a:latin typeface="Calibri"/>
              </a:rPr>
              <a:t>En el caso de los TTCC convencionales, cada núcleo secundario deberá conectarse a una MU dedicada. </a:t>
            </a:r>
          </a:p>
          <a:p>
            <a:pPr algn="l">
              <a:lnSpc>
                <a:spcPct val="102000"/>
              </a:lnSpc>
              <a:spcAft>
                <a:spcPts val="200"/>
              </a:spcAft>
            </a:pPr>
            <a:r>
              <a:rPr lang="es-ES" sz="1400" b="0" noProof="0" dirty="0">
                <a:solidFill>
                  <a:srgbClr val="333333"/>
                </a:solidFill>
                <a:latin typeface="Calibri"/>
              </a:rPr>
              <a:t>En cuanto a los TTPP, será posible conectar los núcleos secundarios compartiendo la MU del paño que corresponda. </a:t>
            </a:r>
          </a:p>
        </p:txBody>
      </p:sp>
      <p:sp>
        <p:nvSpPr>
          <p:cNvPr id="11275" name="Rounded Rectangle 11274"/>
          <p:cNvSpPr/>
          <p:nvPr/>
        </p:nvSpPr>
        <p:spPr>
          <a:xfrm>
            <a:off x="457200" y="4072567"/>
            <a:ext cx="365760" cy="365760"/>
          </a:xfrm>
          <a:prstGeom prst="roundRect">
            <a:avLst>
              <a:gd name="adj" fmla="val 50000"/>
            </a:avLst>
          </a:prstGeom>
          <a:solidFill>
            <a:srgbClr val="25306B"/>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lnSpc>
                <a:spcPct val="100000"/>
              </a:lnSpc>
              <a:spcAft>
                <a:spcPts val="0"/>
              </a:spcAft>
            </a:pPr>
            <a:r>
              <a:rPr lang="es-CL" sz="1400" b="1" noProof="0" dirty="0">
                <a:solidFill>
                  <a:srgbClr val="FFFFFF"/>
                </a:solidFill>
                <a:latin typeface="Calibri"/>
              </a:rPr>
              <a:t>5</a:t>
            </a:r>
          </a:p>
        </p:txBody>
      </p:sp>
      <p:sp>
        <p:nvSpPr>
          <p:cNvPr id="11276" name="TextBox 11275"/>
          <p:cNvSpPr txBox="1"/>
          <p:nvPr/>
        </p:nvSpPr>
        <p:spPr>
          <a:xfrm>
            <a:off x="1005840" y="4016917"/>
            <a:ext cx="7680960" cy="651717"/>
          </a:xfrm>
          <a:prstGeom prst="rect">
            <a:avLst/>
          </a:prstGeom>
          <a:noFill/>
        </p:spPr>
        <p:txBody>
          <a:bodyPr wrap="square" lIns="0" tIns="0" rIns="0" bIns="0" anchor="ctr">
            <a:spAutoFit/>
          </a:bodyPr>
          <a:lstStyle/>
          <a:p>
            <a:pPr algn="l">
              <a:lnSpc>
                <a:spcPct val="102000"/>
              </a:lnSpc>
              <a:spcAft>
                <a:spcPts val="200"/>
              </a:spcAft>
            </a:pPr>
            <a:r>
              <a:rPr lang="es-ES" sz="1400" b="0" noProof="0" dirty="0">
                <a:solidFill>
                  <a:srgbClr val="333333"/>
                </a:solidFill>
                <a:latin typeface="Calibri"/>
              </a:rPr>
              <a:t>En el caso de utilizar los NCIT, éstos se podrán conectar directamente en los </a:t>
            </a:r>
            <a:r>
              <a:rPr lang="es-ES" sz="1400" b="0" noProof="0" dirty="0" err="1">
                <a:solidFill>
                  <a:srgbClr val="333333"/>
                </a:solidFill>
                <a:latin typeface="Calibri"/>
              </a:rPr>
              <a:t>IED's</a:t>
            </a:r>
            <a:r>
              <a:rPr lang="es-ES" sz="1400" b="0" noProof="0" dirty="0">
                <a:solidFill>
                  <a:srgbClr val="333333"/>
                </a:solidFill>
                <a:latin typeface="Calibri"/>
              </a:rPr>
              <a:t>, sin necesidad de conectarse previamente a la MU, siempre y cuando estos cuenten con una salida de datos para un bus de proceso de acuerdo a los estándares IEC 61850-9-2 y/o IEC 61850-8-1.</a:t>
            </a:r>
          </a:p>
        </p:txBody>
      </p:sp>
    </p:spTree>
    <p:extLst>
      <p:ext uri="{BB962C8B-B14F-4D97-AF65-F5344CB8AC3E}">
        <p14:creationId xmlns:p14="http://schemas.microsoft.com/office/powerpoint/2010/main" val="34618476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5D6D1-EE48-35E5-FDE9-6F778BCAF353}"/>
            </a:ext>
          </a:extLst>
        </p:cNvPr>
        <p:cNvGrpSpPr/>
        <p:nvPr/>
      </p:nvGrpSpPr>
      <p:grpSpPr>
        <a:xfrm>
          <a:off x="0" y="0"/>
          <a:ext cx="0" cy="0"/>
          <a:chOff x="0" y="0"/>
          <a:chExt cx="0" cy="0"/>
        </a:xfrm>
      </p:grpSpPr>
      <p:sp>
        <p:nvSpPr>
          <p:cNvPr id="11266" name="2 Marcador de número de diapositiva">
            <a:extLst>
              <a:ext uri="{FF2B5EF4-FFF2-40B4-BE49-F238E27FC236}">
                <a16:creationId xmlns:a16="http://schemas.microsoft.com/office/drawing/2014/main" id="{9E1DB07F-A781-DC72-C9F6-47E5D779652D}"/>
              </a:ext>
            </a:extLst>
          </p:cNvPr>
          <p:cNvSpPr>
            <a:spLocks noGrp="1"/>
          </p:cNvSpPr>
          <p:nvPr>
            <p:ph type="sldNum" sz="quarter" idx="12"/>
          </p:nvPr>
        </p:nvSpPr>
        <p:spPr bwMode="auto">
          <a:xfrm>
            <a:off x="10921504" y="4846477"/>
            <a:ext cx="51296" cy="11541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none" lIns="0" tIns="0" rIns="0" bIns="0" anchor="ctr" anchorCtr="0">
            <a:spAutoFit/>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557213" indent="-214313">
              <a:spcBef>
                <a:spcPct val="20000"/>
              </a:spcBef>
              <a:buFont typeface="Arial" panose="020B0604020202020204" pitchFamily="34" charset="0"/>
              <a:buChar char="–"/>
              <a:defRPr sz="2100">
                <a:solidFill>
                  <a:schemeClr val="tx1"/>
                </a:solidFill>
                <a:latin typeface="Arial" panose="020B0604020202020204" pitchFamily="34" charset="0"/>
              </a:defRPr>
            </a:lvl2pPr>
            <a:lvl3pPr marL="857250" indent="-171450">
              <a:spcBef>
                <a:spcPct val="20000"/>
              </a:spcBef>
              <a:buFont typeface="Arial" panose="020B0604020202020204" pitchFamily="34" charset="0"/>
              <a:buChar char="•"/>
              <a:defRPr sz="1800">
                <a:solidFill>
                  <a:schemeClr val="tx1"/>
                </a:solidFill>
                <a:latin typeface="Arial" panose="020B0604020202020204" pitchFamily="34" charset="0"/>
              </a:defRPr>
            </a:lvl3pPr>
            <a:lvl4pPr marL="1200150" indent="-171450">
              <a:spcBef>
                <a:spcPct val="20000"/>
              </a:spcBef>
              <a:buFont typeface="Arial" panose="020B0604020202020204" pitchFamily="34" charset="0"/>
              <a:buChar char="–"/>
              <a:defRPr sz="1500">
                <a:solidFill>
                  <a:schemeClr val="tx1"/>
                </a:solidFill>
                <a:latin typeface="Arial" panose="020B0604020202020204" pitchFamily="34" charset="0"/>
              </a:defRPr>
            </a:lvl4pPr>
            <a:lvl5pPr marL="1543050" indent="-171450">
              <a:spcBef>
                <a:spcPct val="20000"/>
              </a:spcBef>
              <a:buFont typeface="Arial" panose="020B0604020202020204" pitchFamily="34" charset="0"/>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9pPr>
          </a:lstStyle>
          <a:p>
            <a:pPr defTabSz="685800">
              <a:spcBef>
                <a:spcPct val="0"/>
              </a:spcBef>
              <a:buClrTx/>
              <a:buSzTx/>
              <a:buNone/>
              <a:defRPr/>
            </a:pPr>
            <a:fld id="{305586E4-A528-4562-AFE7-F7A19D24C4E0}" type="slidenum">
              <a:rPr lang="es-CL" sz="750" kern="1200" noProof="0" smtClean="0">
                <a:solidFill>
                  <a:srgbClr val="8F8F8F"/>
                </a:solidFill>
                <a:latin typeface="Aptos" panose="020B0004020202020204" pitchFamily="34" charset="0"/>
                <a:cs typeface="Arial" panose="020B0604020202020204" pitchFamily="34" charset="0"/>
              </a:rPr>
              <a:pPr defTabSz="685800">
                <a:spcBef>
                  <a:spcPct val="0"/>
                </a:spcBef>
                <a:buClrTx/>
                <a:buSzTx/>
                <a:buNone/>
                <a:defRPr/>
              </a:pPr>
              <a:t>7</a:t>
            </a:fld>
            <a:endParaRPr lang="es-CL" sz="750" kern="1200" noProof="0" dirty="0">
              <a:solidFill>
                <a:srgbClr val="8F8F8F"/>
              </a:solidFill>
              <a:latin typeface="Aptos" panose="020B0004020202020204" pitchFamily="34" charset="0"/>
              <a:cs typeface="Arial" panose="020B0604020202020204" pitchFamily="34" charset="0"/>
            </a:endParaRPr>
          </a:p>
        </p:txBody>
      </p:sp>
      <p:sp>
        <p:nvSpPr>
          <p:cNvPr id="10" name="CuadroTexto 9">
            <a:extLst>
              <a:ext uri="{FF2B5EF4-FFF2-40B4-BE49-F238E27FC236}">
                <a16:creationId xmlns:a16="http://schemas.microsoft.com/office/drawing/2014/main" id="{D3C8D374-8B8E-EB5F-E920-4D5C8D2F81EC}"/>
              </a:ext>
            </a:extLst>
          </p:cNvPr>
          <p:cNvSpPr txBox="1"/>
          <p:nvPr/>
        </p:nvSpPr>
        <p:spPr>
          <a:xfrm>
            <a:off x="403338" y="463232"/>
            <a:ext cx="8686660" cy="383182"/>
          </a:xfrm>
          <a:prstGeom prst="rect">
            <a:avLst/>
          </a:prstGeom>
          <a:noFill/>
        </p:spPr>
        <p:txBody>
          <a:bodyPr wrap="square" rtlCol="0">
            <a:spAutoFit/>
          </a:bodyPr>
          <a:lstStyle/>
          <a:p>
            <a:pPr lvl="0">
              <a:lnSpc>
                <a:spcPct val="90000"/>
              </a:lnSpc>
              <a:buSzPts val="2100"/>
            </a:pPr>
            <a:r>
              <a:rPr lang="es-CL" sz="2100" b="1" noProof="0" dirty="0">
                <a:solidFill>
                  <a:srgbClr val="25306B"/>
                </a:solidFill>
                <a:latin typeface="Verdana"/>
                <a:ea typeface="Verdana"/>
                <a:sym typeface="Verdana"/>
              </a:rPr>
              <a:t>Marco regulatorio asociado a SS/EE Digitales</a:t>
            </a:r>
          </a:p>
        </p:txBody>
      </p:sp>
      <p:pic>
        <p:nvPicPr>
          <p:cNvPr id="4" name="Imagen 3">
            <a:extLst>
              <a:ext uri="{FF2B5EF4-FFF2-40B4-BE49-F238E27FC236}">
                <a16:creationId xmlns:a16="http://schemas.microsoft.com/office/drawing/2014/main" id="{ADFFDCD8-E971-B625-3795-87FE00591C13}"/>
              </a:ext>
            </a:extLst>
          </p:cNvPr>
          <p:cNvPicPr>
            <a:picLocks noChangeAspect="1"/>
          </p:cNvPicPr>
          <p:nvPr/>
        </p:nvPicPr>
        <p:blipFill>
          <a:blip r:embed="rId3"/>
          <a:stretch>
            <a:fillRect/>
          </a:stretch>
        </p:blipFill>
        <p:spPr>
          <a:xfrm>
            <a:off x="54001" y="4695259"/>
            <a:ext cx="9035997" cy="417852"/>
          </a:xfrm>
          <a:prstGeom prst="rect">
            <a:avLst/>
          </a:prstGeom>
        </p:spPr>
      </p:pic>
      <p:pic>
        <p:nvPicPr>
          <p:cNvPr id="7" name="Imagen 6">
            <a:extLst>
              <a:ext uri="{FF2B5EF4-FFF2-40B4-BE49-F238E27FC236}">
                <a16:creationId xmlns:a16="http://schemas.microsoft.com/office/drawing/2014/main" id="{C331BC2F-981F-43E0-8944-E5C22D70424C}"/>
              </a:ext>
            </a:extLst>
          </p:cNvPr>
          <p:cNvPicPr>
            <a:picLocks noChangeAspect="1"/>
          </p:cNvPicPr>
          <p:nvPr/>
        </p:nvPicPr>
        <p:blipFill>
          <a:blip r:embed="rId4"/>
          <a:stretch>
            <a:fillRect/>
          </a:stretch>
        </p:blipFill>
        <p:spPr>
          <a:xfrm>
            <a:off x="3777912" y="0"/>
            <a:ext cx="1211392" cy="269690"/>
          </a:xfrm>
          <a:prstGeom prst="rect">
            <a:avLst/>
          </a:prstGeom>
        </p:spPr>
      </p:pic>
      <p:sp>
        <p:nvSpPr>
          <p:cNvPr id="11267" name="Rounded Rectangle 11266">
            <a:extLst>
              <a:ext uri="{FF2B5EF4-FFF2-40B4-BE49-F238E27FC236}">
                <a16:creationId xmlns:a16="http://schemas.microsoft.com/office/drawing/2014/main" id="{B64F735D-1D29-8F50-7C1D-ADF01B1841B6}"/>
              </a:ext>
            </a:extLst>
          </p:cNvPr>
          <p:cNvSpPr/>
          <p:nvPr/>
        </p:nvSpPr>
        <p:spPr>
          <a:xfrm>
            <a:off x="457200" y="1188720"/>
            <a:ext cx="365760" cy="365760"/>
          </a:xfrm>
          <a:prstGeom prst="roundRect">
            <a:avLst>
              <a:gd name="adj" fmla="val 50000"/>
            </a:avLst>
          </a:prstGeom>
          <a:solidFill>
            <a:srgbClr val="25306B"/>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lnSpc>
                <a:spcPct val="100000"/>
              </a:lnSpc>
              <a:spcAft>
                <a:spcPts val="0"/>
              </a:spcAft>
            </a:pPr>
            <a:r>
              <a:rPr lang="es-CL" sz="1400" b="1" noProof="0" dirty="0">
                <a:solidFill>
                  <a:srgbClr val="FFFFFF"/>
                </a:solidFill>
                <a:latin typeface="Calibri"/>
              </a:rPr>
              <a:t>1</a:t>
            </a:r>
          </a:p>
        </p:txBody>
      </p:sp>
      <p:sp>
        <p:nvSpPr>
          <p:cNvPr id="11268" name="TextBox 11267">
            <a:extLst>
              <a:ext uri="{FF2B5EF4-FFF2-40B4-BE49-F238E27FC236}">
                <a16:creationId xmlns:a16="http://schemas.microsoft.com/office/drawing/2014/main" id="{825594F1-C488-1AE6-3C25-07E0272140DC}"/>
              </a:ext>
            </a:extLst>
          </p:cNvPr>
          <p:cNvSpPr txBox="1"/>
          <p:nvPr/>
        </p:nvSpPr>
        <p:spPr>
          <a:xfrm>
            <a:off x="1005840" y="1251216"/>
            <a:ext cx="7680960" cy="212238"/>
          </a:xfrm>
          <a:prstGeom prst="rect">
            <a:avLst/>
          </a:prstGeom>
          <a:noFill/>
        </p:spPr>
        <p:txBody>
          <a:bodyPr wrap="square" lIns="0" tIns="0" rIns="0" bIns="0" anchor="ctr">
            <a:spAutoFit/>
          </a:bodyPr>
          <a:lstStyle/>
          <a:p>
            <a:pPr algn="l">
              <a:lnSpc>
                <a:spcPct val="102000"/>
              </a:lnSpc>
              <a:spcAft>
                <a:spcPts val="200"/>
              </a:spcAft>
            </a:pPr>
            <a:r>
              <a:rPr lang="es-CL" sz="1400" b="0" noProof="0" dirty="0">
                <a:solidFill>
                  <a:srgbClr val="333333"/>
                </a:solidFill>
                <a:latin typeface="Calibri"/>
              </a:rPr>
              <a:t>El diseño de las subestaciones digitales deberá ser realizado en conformidad al estándar IEC 61850.</a:t>
            </a:r>
          </a:p>
        </p:txBody>
      </p:sp>
      <p:sp>
        <p:nvSpPr>
          <p:cNvPr id="11269" name="Rounded Rectangle 11268">
            <a:extLst>
              <a:ext uri="{FF2B5EF4-FFF2-40B4-BE49-F238E27FC236}">
                <a16:creationId xmlns:a16="http://schemas.microsoft.com/office/drawing/2014/main" id="{DFDAE3E6-CFB9-BF85-8F00-4753CD801C7F}"/>
              </a:ext>
            </a:extLst>
          </p:cNvPr>
          <p:cNvSpPr/>
          <p:nvPr/>
        </p:nvSpPr>
        <p:spPr>
          <a:xfrm>
            <a:off x="457200" y="1901952"/>
            <a:ext cx="365760" cy="365760"/>
          </a:xfrm>
          <a:prstGeom prst="roundRect">
            <a:avLst>
              <a:gd name="adj" fmla="val 50000"/>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lnSpc>
                <a:spcPct val="100000"/>
              </a:lnSpc>
              <a:spcAft>
                <a:spcPts val="0"/>
              </a:spcAft>
            </a:pPr>
            <a:r>
              <a:rPr lang="es-CL" sz="1400" b="1" noProof="0" dirty="0">
                <a:solidFill>
                  <a:srgbClr val="FFFFFF"/>
                </a:solidFill>
                <a:latin typeface="Calibri"/>
              </a:rPr>
              <a:t>2</a:t>
            </a:r>
          </a:p>
        </p:txBody>
      </p:sp>
      <p:sp>
        <p:nvSpPr>
          <p:cNvPr id="11270" name="TextBox 11269">
            <a:extLst>
              <a:ext uri="{FF2B5EF4-FFF2-40B4-BE49-F238E27FC236}">
                <a16:creationId xmlns:a16="http://schemas.microsoft.com/office/drawing/2014/main" id="{4874BECB-BE7E-BEF1-5BF8-9EE65748986D}"/>
              </a:ext>
            </a:extLst>
          </p:cNvPr>
          <p:cNvSpPr txBox="1"/>
          <p:nvPr/>
        </p:nvSpPr>
        <p:spPr>
          <a:xfrm>
            <a:off x="1005840" y="1872245"/>
            <a:ext cx="7680960" cy="431978"/>
          </a:xfrm>
          <a:prstGeom prst="rect">
            <a:avLst/>
          </a:prstGeom>
          <a:noFill/>
        </p:spPr>
        <p:txBody>
          <a:bodyPr wrap="square" lIns="0" tIns="0" rIns="0" bIns="0" anchor="ctr">
            <a:spAutoFit/>
          </a:bodyPr>
          <a:lstStyle/>
          <a:p>
            <a:pPr algn="l">
              <a:lnSpc>
                <a:spcPct val="102000"/>
              </a:lnSpc>
              <a:spcAft>
                <a:spcPts val="200"/>
              </a:spcAft>
            </a:pPr>
            <a:r>
              <a:rPr lang="es-CL" sz="1400" b="0" noProof="0" dirty="0">
                <a:solidFill>
                  <a:srgbClr val="333333"/>
                </a:solidFill>
                <a:latin typeface="Calibri"/>
              </a:rPr>
              <a:t>Los sistemas de protecciones deberán verificar las exigencias de redundancia establecidas en el Anexo Técnico.</a:t>
            </a:r>
          </a:p>
        </p:txBody>
      </p:sp>
      <p:sp>
        <p:nvSpPr>
          <p:cNvPr id="11271" name="Rounded Rectangle 11270">
            <a:extLst>
              <a:ext uri="{FF2B5EF4-FFF2-40B4-BE49-F238E27FC236}">
                <a16:creationId xmlns:a16="http://schemas.microsoft.com/office/drawing/2014/main" id="{E45781C2-ABD1-4EE6-6735-3457BA2999A3}"/>
              </a:ext>
            </a:extLst>
          </p:cNvPr>
          <p:cNvSpPr/>
          <p:nvPr/>
        </p:nvSpPr>
        <p:spPr>
          <a:xfrm>
            <a:off x="457200" y="2615184"/>
            <a:ext cx="365760" cy="365760"/>
          </a:xfrm>
          <a:prstGeom prst="roundRect">
            <a:avLst>
              <a:gd name="adj" fmla="val 50000"/>
            </a:avLst>
          </a:prstGeom>
          <a:solidFill>
            <a:srgbClr val="25306B"/>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lnSpc>
                <a:spcPct val="100000"/>
              </a:lnSpc>
              <a:spcAft>
                <a:spcPts val="0"/>
              </a:spcAft>
            </a:pPr>
            <a:r>
              <a:rPr lang="es-CL" sz="1400" b="1" noProof="0" dirty="0">
                <a:solidFill>
                  <a:srgbClr val="FFFFFF"/>
                </a:solidFill>
                <a:latin typeface="Calibri"/>
              </a:rPr>
              <a:t>3</a:t>
            </a:r>
          </a:p>
        </p:txBody>
      </p:sp>
      <p:sp>
        <p:nvSpPr>
          <p:cNvPr id="11272" name="TextBox 11271">
            <a:extLst>
              <a:ext uri="{FF2B5EF4-FFF2-40B4-BE49-F238E27FC236}">
                <a16:creationId xmlns:a16="http://schemas.microsoft.com/office/drawing/2014/main" id="{D33CD703-46B2-61E5-2A9E-E31B812A1454}"/>
              </a:ext>
            </a:extLst>
          </p:cNvPr>
          <p:cNvSpPr txBox="1"/>
          <p:nvPr/>
        </p:nvSpPr>
        <p:spPr>
          <a:xfrm>
            <a:off x="1005840" y="2524203"/>
            <a:ext cx="7680960" cy="651717"/>
          </a:xfrm>
          <a:prstGeom prst="rect">
            <a:avLst/>
          </a:prstGeom>
          <a:noFill/>
        </p:spPr>
        <p:txBody>
          <a:bodyPr wrap="square" lIns="0" tIns="0" rIns="0" bIns="0" anchor="ctr">
            <a:spAutoFit/>
          </a:bodyPr>
          <a:lstStyle/>
          <a:p>
            <a:pPr algn="l">
              <a:lnSpc>
                <a:spcPct val="102000"/>
              </a:lnSpc>
              <a:spcAft>
                <a:spcPts val="200"/>
              </a:spcAft>
            </a:pPr>
            <a:r>
              <a:rPr lang="es-CL" sz="1400" b="0" noProof="0" dirty="0">
                <a:solidFill>
                  <a:srgbClr val="333333"/>
                </a:solidFill>
                <a:latin typeface="Calibri"/>
              </a:rPr>
              <a:t>El Coordinador podrá autorizar que las funciones de bloqueo se realicen mediante lógicas de control en vez de relés auxiliares de disparo y bloqueo (86), siempre que no signifique una degradación en los sistemas de protección.</a:t>
            </a:r>
          </a:p>
        </p:txBody>
      </p:sp>
      <p:sp>
        <p:nvSpPr>
          <p:cNvPr id="11273" name="Rounded Rectangle 11272">
            <a:extLst>
              <a:ext uri="{FF2B5EF4-FFF2-40B4-BE49-F238E27FC236}">
                <a16:creationId xmlns:a16="http://schemas.microsoft.com/office/drawing/2014/main" id="{A72A2AD2-17AE-B045-3AA6-0BE4732B6996}"/>
              </a:ext>
            </a:extLst>
          </p:cNvPr>
          <p:cNvSpPr/>
          <p:nvPr/>
        </p:nvSpPr>
        <p:spPr>
          <a:xfrm>
            <a:off x="457200" y="3328416"/>
            <a:ext cx="365760" cy="365760"/>
          </a:xfrm>
          <a:prstGeom prst="roundRect">
            <a:avLst>
              <a:gd name="adj" fmla="val 50000"/>
            </a:avLst>
          </a:prstGeom>
          <a:solidFill>
            <a:srgbClr val="C8102E"/>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lnSpc>
                <a:spcPct val="100000"/>
              </a:lnSpc>
              <a:spcAft>
                <a:spcPts val="0"/>
              </a:spcAft>
            </a:pPr>
            <a:r>
              <a:rPr lang="es-CL" sz="1400" b="1" noProof="0" dirty="0">
                <a:solidFill>
                  <a:srgbClr val="FFFFFF"/>
                </a:solidFill>
                <a:latin typeface="Calibri"/>
              </a:rPr>
              <a:t>4</a:t>
            </a:r>
          </a:p>
        </p:txBody>
      </p:sp>
      <p:sp>
        <p:nvSpPr>
          <p:cNvPr id="11274" name="TextBox 11273">
            <a:extLst>
              <a:ext uri="{FF2B5EF4-FFF2-40B4-BE49-F238E27FC236}">
                <a16:creationId xmlns:a16="http://schemas.microsoft.com/office/drawing/2014/main" id="{915711D5-B583-65E6-9688-F6BE810D8B4B}"/>
              </a:ext>
            </a:extLst>
          </p:cNvPr>
          <p:cNvSpPr txBox="1"/>
          <p:nvPr/>
        </p:nvSpPr>
        <p:spPr>
          <a:xfrm>
            <a:off x="1005840" y="3338466"/>
            <a:ext cx="7680960" cy="431978"/>
          </a:xfrm>
          <a:prstGeom prst="rect">
            <a:avLst/>
          </a:prstGeom>
          <a:noFill/>
        </p:spPr>
        <p:txBody>
          <a:bodyPr wrap="square" lIns="0" tIns="0" rIns="0" bIns="0" anchor="ctr">
            <a:spAutoFit/>
          </a:bodyPr>
          <a:lstStyle/>
          <a:p>
            <a:pPr algn="l">
              <a:lnSpc>
                <a:spcPct val="102000"/>
              </a:lnSpc>
              <a:spcAft>
                <a:spcPts val="200"/>
              </a:spcAft>
            </a:pPr>
            <a:r>
              <a:rPr lang="es-CL" sz="1400" b="0" noProof="0" dirty="0">
                <a:solidFill>
                  <a:srgbClr val="333333"/>
                </a:solidFill>
                <a:latin typeface="Calibri"/>
              </a:rPr>
              <a:t>El diseño deberá considerar la posibilidad de utilizar equipamiento de distintos fabricantes, conforme al estándar IEC 61850 vigente, sin que el diseño inicial condicione la elección de un proveedor.</a:t>
            </a:r>
          </a:p>
        </p:txBody>
      </p:sp>
      <p:sp>
        <p:nvSpPr>
          <p:cNvPr id="11275" name="Rounded Rectangle 11274">
            <a:extLst>
              <a:ext uri="{FF2B5EF4-FFF2-40B4-BE49-F238E27FC236}">
                <a16:creationId xmlns:a16="http://schemas.microsoft.com/office/drawing/2014/main" id="{4B5E7638-D117-8A39-A98E-25124AD97015}"/>
              </a:ext>
            </a:extLst>
          </p:cNvPr>
          <p:cNvSpPr/>
          <p:nvPr/>
        </p:nvSpPr>
        <p:spPr>
          <a:xfrm>
            <a:off x="457200" y="4041648"/>
            <a:ext cx="365760" cy="365760"/>
          </a:xfrm>
          <a:prstGeom prst="roundRect">
            <a:avLst>
              <a:gd name="adj" fmla="val 50000"/>
            </a:avLst>
          </a:prstGeom>
          <a:solidFill>
            <a:srgbClr val="25306B"/>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lnSpc>
                <a:spcPct val="100000"/>
              </a:lnSpc>
              <a:spcAft>
                <a:spcPts val="0"/>
              </a:spcAft>
            </a:pPr>
            <a:r>
              <a:rPr lang="es-CL" sz="1400" b="1" noProof="0" dirty="0">
                <a:solidFill>
                  <a:srgbClr val="FFFFFF"/>
                </a:solidFill>
                <a:latin typeface="Calibri"/>
              </a:rPr>
              <a:t>5</a:t>
            </a:r>
          </a:p>
        </p:txBody>
      </p:sp>
      <p:sp>
        <p:nvSpPr>
          <p:cNvPr id="11276" name="TextBox 11275">
            <a:extLst>
              <a:ext uri="{FF2B5EF4-FFF2-40B4-BE49-F238E27FC236}">
                <a16:creationId xmlns:a16="http://schemas.microsoft.com/office/drawing/2014/main" id="{F871C1C9-CD0A-8149-EF11-2804A733438E}"/>
              </a:ext>
            </a:extLst>
          </p:cNvPr>
          <p:cNvSpPr txBox="1"/>
          <p:nvPr/>
        </p:nvSpPr>
        <p:spPr>
          <a:xfrm>
            <a:off x="1005840" y="4042863"/>
            <a:ext cx="7680960" cy="431978"/>
          </a:xfrm>
          <a:prstGeom prst="rect">
            <a:avLst/>
          </a:prstGeom>
          <a:noFill/>
        </p:spPr>
        <p:txBody>
          <a:bodyPr wrap="square" lIns="0" tIns="0" rIns="0" bIns="0" anchor="ctr">
            <a:spAutoFit/>
          </a:bodyPr>
          <a:lstStyle/>
          <a:p>
            <a:pPr algn="l">
              <a:lnSpc>
                <a:spcPct val="102000"/>
              </a:lnSpc>
              <a:spcAft>
                <a:spcPts val="200"/>
              </a:spcAft>
            </a:pPr>
            <a:r>
              <a:rPr lang="es-CL" sz="1400" b="0" noProof="0" dirty="0">
                <a:solidFill>
                  <a:srgbClr val="333333"/>
                </a:solidFill>
                <a:latin typeface="Calibri"/>
              </a:rPr>
              <a:t>El Coordinador deberá velar por la interoperabilidad y la estandarización de formatos para el envío de datos cuando corresponda.</a:t>
            </a:r>
          </a:p>
        </p:txBody>
      </p:sp>
    </p:spTree>
    <p:extLst>
      <p:ext uri="{BB962C8B-B14F-4D97-AF65-F5344CB8AC3E}">
        <p14:creationId xmlns:p14="http://schemas.microsoft.com/office/powerpoint/2010/main" val="1176924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8">
          <a:extLst>
            <a:ext uri="{FF2B5EF4-FFF2-40B4-BE49-F238E27FC236}">
              <a16:creationId xmlns:a16="http://schemas.microsoft.com/office/drawing/2014/main" id="{7984C05A-8E34-D47A-6998-913147BCC27B}"/>
            </a:ext>
          </a:extLst>
        </p:cNvPr>
        <p:cNvGrpSpPr/>
        <p:nvPr/>
      </p:nvGrpSpPr>
      <p:grpSpPr>
        <a:xfrm>
          <a:off x="0" y="0"/>
          <a:ext cx="0" cy="0"/>
          <a:chOff x="0" y="0"/>
          <a:chExt cx="0" cy="0"/>
        </a:xfrm>
      </p:grpSpPr>
      <p:pic>
        <p:nvPicPr>
          <p:cNvPr id="99" name="Google Shape;99;p25" title="Primer Fondo PPT-2 .png">
            <a:extLst>
              <a:ext uri="{FF2B5EF4-FFF2-40B4-BE49-F238E27FC236}">
                <a16:creationId xmlns:a16="http://schemas.microsoft.com/office/drawing/2014/main" id="{D87B6E57-7457-3443-DAD9-46454585D28D}"/>
              </a:ext>
            </a:extLst>
          </p:cNvPr>
          <p:cNvPicPr preferRelativeResize="0"/>
          <p:nvPr/>
        </p:nvPicPr>
        <p:blipFill>
          <a:blip r:embed="rId3">
            <a:alphaModFix/>
          </a:blip>
          <a:stretch>
            <a:fillRect/>
          </a:stretch>
        </p:blipFill>
        <p:spPr>
          <a:xfrm>
            <a:off x="3700" y="0"/>
            <a:ext cx="9140300" cy="5143501"/>
          </a:xfrm>
          <a:prstGeom prst="rect">
            <a:avLst/>
          </a:prstGeom>
          <a:noFill/>
          <a:ln>
            <a:noFill/>
          </a:ln>
        </p:spPr>
      </p:pic>
      <p:sp>
        <p:nvSpPr>
          <p:cNvPr id="100" name="Google Shape;100;p25">
            <a:extLst>
              <a:ext uri="{FF2B5EF4-FFF2-40B4-BE49-F238E27FC236}">
                <a16:creationId xmlns:a16="http://schemas.microsoft.com/office/drawing/2014/main" id="{335916C8-ECFB-E0AE-2D37-E24B762DFE38}"/>
              </a:ext>
            </a:extLst>
          </p:cNvPr>
          <p:cNvSpPr txBox="1"/>
          <p:nvPr/>
        </p:nvSpPr>
        <p:spPr>
          <a:xfrm>
            <a:off x="160090" y="2165244"/>
            <a:ext cx="8710890" cy="1323344"/>
          </a:xfrm>
          <a:prstGeom prst="rect">
            <a:avLst/>
          </a:prstGeom>
          <a:noFill/>
          <a:ln>
            <a:noFill/>
          </a:ln>
        </p:spPr>
        <p:txBody>
          <a:bodyPr spcFirstLastPara="1" wrap="square" lIns="68575" tIns="34275" rIns="68575" bIns="34275" anchor="t" anchorCtr="0">
            <a:noAutofit/>
          </a:bodyPr>
          <a:lstStyle/>
          <a:p>
            <a:pPr lvl="0">
              <a:lnSpc>
                <a:spcPct val="170000"/>
              </a:lnSpc>
              <a:buSzPts val="3000"/>
            </a:pPr>
            <a:r>
              <a:rPr lang="es-CL" sz="2000" b="1" noProof="0" dirty="0">
                <a:solidFill>
                  <a:srgbClr val="FFFFFF"/>
                </a:solidFill>
                <a:latin typeface="Verdana"/>
                <a:ea typeface="Verdana"/>
                <a:cs typeface="Verdana"/>
                <a:sym typeface="Verdana"/>
              </a:rPr>
              <a:t>2. Relevancia de subestaciones digitales</a:t>
            </a:r>
            <a:endParaRPr lang="es-CL" sz="2000" b="1" noProof="0" dirty="0">
              <a:solidFill>
                <a:srgbClr val="FFFFFF"/>
              </a:solidFill>
              <a:latin typeface="Verdana"/>
              <a:ea typeface="Verdana"/>
              <a:sym typeface="Verdana"/>
            </a:endParaRPr>
          </a:p>
          <a:p>
            <a:pPr lvl="0" algn="ctr">
              <a:lnSpc>
                <a:spcPct val="170000"/>
              </a:lnSpc>
              <a:buSzPts val="3000"/>
            </a:pPr>
            <a:endParaRPr lang="es-CL" sz="2000" b="1" i="0" u="none" strike="noStrike" cap="none" noProof="0" dirty="0">
              <a:solidFill>
                <a:srgbClr val="FFFFFF"/>
              </a:solidFill>
              <a:latin typeface="Verdana"/>
              <a:ea typeface="Verdana"/>
              <a:cs typeface="Verdana"/>
              <a:sym typeface="Verdana"/>
            </a:endParaRPr>
          </a:p>
        </p:txBody>
      </p:sp>
    </p:spTree>
    <p:extLst>
      <p:ext uri="{BB962C8B-B14F-4D97-AF65-F5344CB8AC3E}">
        <p14:creationId xmlns:p14="http://schemas.microsoft.com/office/powerpoint/2010/main" val="934649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2BD25-B912-B8A6-9B33-C839F333011C}"/>
            </a:ext>
          </a:extLst>
        </p:cNvPr>
        <p:cNvGrpSpPr/>
        <p:nvPr/>
      </p:nvGrpSpPr>
      <p:grpSpPr>
        <a:xfrm>
          <a:off x="0" y="0"/>
          <a:ext cx="0" cy="0"/>
          <a:chOff x="0" y="0"/>
          <a:chExt cx="0" cy="0"/>
        </a:xfrm>
      </p:grpSpPr>
      <p:sp>
        <p:nvSpPr>
          <p:cNvPr id="11266" name="2 Marcador de número de diapositiva">
            <a:extLst>
              <a:ext uri="{FF2B5EF4-FFF2-40B4-BE49-F238E27FC236}">
                <a16:creationId xmlns:a16="http://schemas.microsoft.com/office/drawing/2014/main" id="{ECE6FF15-918B-ED1C-478C-3029751F9824}"/>
              </a:ext>
            </a:extLst>
          </p:cNvPr>
          <p:cNvSpPr>
            <a:spLocks noGrp="1"/>
          </p:cNvSpPr>
          <p:nvPr>
            <p:ph type="sldNum" sz="quarter" idx="12"/>
          </p:nvPr>
        </p:nvSpPr>
        <p:spPr bwMode="auto">
          <a:xfrm>
            <a:off x="10921504" y="4846477"/>
            <a:ext cx="51296" cy="11541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none" lIns="0" tIns="0" rIns="0" bIns="0" anchor="ctr" anchorCtr="0">
            <a:spAutoFit/>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557213" indent="-214313">
              <a:spcBef>
                <a:spcPct val="20000"/>
              </a:spcBef>
              <a:buFont typeface="Arial" panose="020B0604020202020204" pitchFamily="34" charset="0"/>
              <a:buChar char="–"/>
              <a:defRPr sz="2100">
                <a:solidFill>
                  <a:schemeClr val="tx1"/>
                </a:solidFill>
                <a:latin typeface="Arial" panose="020B0604020202020204" pitchFamily="34" charset="0"/>
              </a:defRPr>
            </a:lvl2pPr>
            <a:lvl3pPr marL="857250" indent="-171450">
              <a:spcBef>
                <a:spcPct val="20000"/>
              </a:spcBef>
              <a:buFont typeface="Arial" panose="020B0604020202020204" pitchFamily="34" charset="0"/>
              <a:buChar char="•"/>
              <a:defRPr sz="1800">
                <a:solidFill>
                  <a:schemeClr val="tx1"/>
                </a:solidFill>
                <a:latin typeface="Arial" panose="020B0604020202020204" pitchFamily="34" charset="0"/>
              </a:defRPr>
            </a:lvl3pPr>
            <a:lvl4pPr marL="1200150" indent="-171450">
              <a:spcBef>
                <a:spcPct val="20000"/>
              </a:spcBef>
              <a:buFont typeface="Arial" panose="020B0604020202020204" pitchFamily="34" charset="0"/>
              <a:buChar char="–"/>
              <a:defRPr sz="1500">
                <a:solidFill>
                  <a:schemeClr val="tx1"/>
                </a:solidFill>
                <a:latin typeface="Arial" panose="020B0604020202020204" pitchFamily="34" charset="0"/>
              </a:defRPr>
            </a:lvl4pPr>
            <a:lvl5pPr marL="1543050" indent="-171450">
              <a:spcBef>
                <a:spcPct val="20000"/>
              </a:spcBef>
              <a:buFont typeface="Arial" panose="020B0604020202020204" pitchFamily="34" charset="0"/>
              <a:buChar char="»"/>
              <a:defRPr sz="1500">
                <a:solidFill>
                  <a:schemeClr val="tx1"/>
                </a:solidFill>
                <a:latin typeface="Arial" panose="020B0604020202020204" pitchFamily="34" charset="0"/>
              </a:defRPr>
            </a:lvl5pPr>
            <a:lvl6pPr marL="18859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6pPr>
            <a:lvl7pPr marL="22288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7pPr>
            <a:lvl8pPr marL="25717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8pPr>
            <a:lvl9pPr marL="2914650" indent="-171450" eaLnBrk="0" fontAlgn="base" hangingPunct="0">
              <a:spcBef>
                <a:spcPct val="20000"/>
              </a:spcBef>
              <a:spcAft>
                <a:spcPct val="0"/>
              </a:spcAft>
              <a:buFont typeface="Arial" panose="020B0604020202020204" pitchFamily="34" charset="0"/>
              <a:buChar char="»"/>
              <a:defRPr sz="1500">
                <a:solidFill>
                  <a:schemeClr val="tx1"/>
                </a:solidFill>
                <a:latin typeface="Arial" panose="020B0604020202020204" pitchFamily="34" charset="0"/>
              </a:defRPr>
            </a:lvl9pPr>
          </a:lstStyle>
          <a:p>
            <a:pPr defTabSz="685800">
              <a:spcBef>
                <a:spcPct val="0"/>
              </a:spcBef>
              <a:buClrTx/>
              <a:buSzTx/>
              <a:buNone/>
              <a:defRPr/>
            </a:pPr>
            <a:fld id="{305586E4-A528-4562-AFE7-F7A19D24C4E0}" type="slidenum">
              <a:rPr lang="es-CL" sz="750" kern="1200" noProof="0" smtClean="0">
                <a:solidFill>
                  <a:srgbClr val="8F8F8F"/>
                </a:solidFill>
                <a:latin typeface="Aptos" panose="020B0004020202020204" pitchFamily="34" charset="0"/>
                <a:cs typeface="Arial" panose="020B0604020202020204" pitchFamily="34" charset="0"/>
              </a:rPr>
              <a:pPr defTabSz="685800">
                <a:spcBef>
                  <a:spcPct val="0"/>
                </a:spcBef>
                <a:buClrTx/>
                <a:buSzTx/>
                <a:buNone/>
                <a:defRPr/>
              </a:pPr>
              <a:t>9</a:t>
            </a:fld>
            <a:endParaRPr lang="es-CL" sz="750" kern="1200" noProof="0" dirty="0">
              <a:solidFill>
                <a:srgbClr val="8F8F8F"/>
              </a:solidFill>
              <a:latin typeface="Aptos" panose="020B0004020202020204" pitchFamily="34" charset="0"/>
              <a:cs typeface="Arial" panose="020B0604020202020204" pitchFamily="34" charset="0"/>
            </a:endParaRPr>
          </a:p>
        </p:txBody>
      </p:sp>
      <p:sp>
        <p:nvSpPr>
          <p:cNvPr id="10" name="CuadroTexto 9">
            <a:extLst>
              <a:ext uri="{FF2B5EF4-FFF2-40B4-BE49-F238E27FC236}">
                <a16:creationId xmlns:a16="http://schemas.microsoft.com/office/drawing/2014/main" id="{165839EC-E17D-72B7-F842-426BD329B3C9}"/>
              </a:ext>
            </a:extLst>
          </p:cNvPr>
          <p:cNvSpPr txBox="1"/>
          <p:nvPr/>
        </p:nvSpPr>
        <p:spPr>
          <a:xfrm>
            <a:off x="403338" y="463232"/>
            <a:ext cx="8686660" cy="383182"/>
          </a:xfrm>
          <a:prstGeom prst="rect">
            <a:avLst/>
          </a:prstGeom>
          <a:noFill/>
        </p:spPr>
        <p:txBody>
          <a:bodyPr wrap="square" rtlCol="0">
            <a:spAutoFit/>
          </a:bodyPr>
          <a:lstStyle/>
          <a:p>
            <a:pPr lvl="0">
              <a:lnSpc>
                <a:spcPct val="90000"/>
              </a:lnSpc>
              <a:buSzPts val="2100"/>
            </a:pPr>
            <a:r>
              <a:rPr lang="es-CL" sz="2100" b="1" noProof="0" dirty="0">
                <a:solidFill>
                  <a:srgbClr val="25306B"/>
                </a:solidFill>
                <a:latin typeface="Verdana"/>
                <a:ea typeface="Verdana"/>
                <a:sym typeface="Verdana"/>
              </a:rPr>
              <a:t>Subestaciones digitales</a:t>
            </a:r>
          </a:p>
        </p:txBody>
      </p:sp>
      <p:pic>
        <p:nvPicPr>
          <p:cNvPr id="4" name="Imagen 3">
            <a:extLst>
              <a:ext uri="{FF2B5EF4-FFF2-40B4-BE49-F238E27FC236}">
                <a16:creationId xmlns:a16="http://schemas.microsoft.com/office/drawing/2014/main" id="{53B65F6C-8D9C-1C07-1498-7C35F02ECED2}"/>
              </a:ext>
            </a:extLst>
          </p:cNvPr>
          <p:cNvPicPr>
            <a:picLocks noChangeAspect="1"/>
          </p:cNvPicPr>
          <p:nvPr/>
        </p:nvPicPr>
        <p:blipFill>
          <a:blip r:embed="rId3"/>
          <a:stretch>
            <a:fillRect/>
          </a:stretch>
        </p:blipFill>
        <p:spPr>
          <a:xfrm>
            <a:off x="54001" y="4695259"/>
            <a:ext cx="9035997" cy="417852"/>
          </a:xfrm>
          <a:prstGeom prst="rect">
            <a:avLst/>
          </a:prstGeom>
        </p:spPr>
      </p:pic>
      <p:pic>
        <p:nvPicPr>
          <p:cNvPr id="7" name="Imagen 6">
            <a:extLst>
              <a:ext uri="{FF2B5EF4-FFF2-40B4-BE49-F238E27FC236}">
                <a16:creationId xmlns:a16="http://schemas.microsoft.com/office/drawing/2014/main" id="{79401EC1-7A87-BA30-1115-85C1F5CFAA8E}"/>
              </a:ext>
            </a:extLst>
          </p:cNvPr>
          <p:cNvPicPr>
            <a:picLocks noChangeAspect="1"/>
          </p:cNvPicPr>
          <p:nvPr/>
        </p:nvPicPr>
        <p:blipFill>
          <a:blip r:embed="rId4"/>
          <a:stretch>
            <a:fillRect/>
          </a:stretch>
        </p:blipFill>
        <p:spPr>
          <a:xfrm>
            <a:off x="3777912" y="0"/>
            <a:ext cx="1211392" cy="269690"/>
          </a:xfrm>
          <a:prstGeom prst="rect">
            <a:avLst/>
          </a:prstGeom>
        </p:spPr>
      </p:pic>
      <p:pic>
        <p:nvPicPr>
          <p:cNvPr id="11267" name="Picture 11266" descr="handshake.png"/>
          <p:cNvPicPr>
            <a:picLocks noChangeAspect="1"/>
          </p:cNvPicPr>
          <p:nvPr/>
        </p:nvPicPr>
        <p:blipFill>
          <a:blip r:embed="rId5"/>
          <a:stretch>
            <a:fillRect/>
          </a:stretch>
        </p:blipFill>
        <p:spPr>
          <a:xfrm>
            <a:off x="457200" y="1380744"/>
            <a:ext cx="457200" cy="457200"/>
          </a:xfrm>
          <a:prstGeom prst="rect">
            <a:avLst/>
          </a:prstGeom>
        </p:spPr>
      </p:pic>
      <p:sp>
        <p:nvSpPr>
          <p:cNvPr id="11268" name="TextBox 11267"/>
          <p:cNvSpPr txBox="1"/>
          <p:nvPr/>
        </p:nvSpPr>
        <p:spPr>
          <a:xfrm>
            <a:off x="1115569" y="1364886"/>
            <a:ext cx="5231730" cy="488916"/>
          </a:xfrm>
          <a:prstGeom prst="rect">
            <a:avLst/>
          </a:prstGeom>
          <a:noFill/>
        </p:spPr>
        <p:txBody>
          <a:bodyPr wrap="square" lIns="0" tIns="0" rIns="0" bIns="0" anchor="ctr">
            <a:spAutoFit/>
          </a:bodyPr>
          <a:lstStyle/>
          <a:p>
            <a:pPr algn="l">
              <a:lnSpc>
                <a:spcPct val="100000"/>
              </a:lnSpc>
              <a:spcAft>
                <a:spcPts val="200"/>
              </a:spcAft>
            </a:pPr>
            <a:r>
              <a:rPr lang="es-CL" sz="1600" b="1" noProof="0" dirty="0">
                <a:solidFill>
                  <a:srgbClr val="25306B"/>
                </a:solidFill>
                <a:latin typeface="Calibri"/>
              </a:rPr>
              <a:t>Interoperabilidad</a:t>
            </a:r>
            <a:endParaRPr lang="es-CL" sz="1400" b="1" noProof="0" dirty="0">
              <a:solidFill>
                <a:srgbClr val="25306B"/>
              </a:solidFill>
              <a:latin typeface="Calibri"/>
            </a:endParaRPr>
          </a:p>
          <a:p>
            <a:pPr algn="l">
              <a:lnSpc>
                <a:spcPct val="105000"/>
              </a:lnSpc>
              <a:spcAft>
                <a:spcPts val="200"/>
              </a:spcAft>
            </a:pPr>
            <a:r>
              <a:rPr lang="es-CL" sz="1400" b="0" noProof="0" dirty="0">
                <a:solidFill>
                  <a:srgbClr val="333333"/>
                </a:solidFill>
                <a:latin typeface="Calibri"/>
              </a:rPr>
              <a:t>Permitir la operación entre equipos de distintos fabricantes.</a:t>
            </a:r>
          </a:p>
        </p:txBody>
      </p:sp>
      <p:sp>
        <p:nvSpPr>
          <p:cNvPr id="11270" name="TextBox 11269"/>
          <p:cNvSpPr txBox="1"/>
          <p:nvPr/>
        </p:nvSpPr>
        <p:spPr>
          <a:xfrm>
            <a:off x="1115568" y="2251854"/>
            <a:ext cx="7571231" cy="488916"/>
          </a:xfrm>
          <a:prstGeom prst="rect">
            <a:avLst/>
          </a:prstGeom>
          <a:noFill/>
        </p:spPr>
        <p:txBody>
          <a:bodyPr wrap="square" lIns="0" tIns="0" rIns="0" bIns="0" anchor="ctr">
            <a:spAutoFit/>
          </a:bodyPr>
          <a:lstStyle/>
          <a:p>
            <a:pPr algn="l">
              <a:lnSpc>
                <a:spcPct val="100000"/>
              </a:lnSpc>
              <a:spcAft>
                <a:spcPts val="200"/>
              </a:spcAft>
            </a:pPr>
            <a:r>
              <a:rPr lang="es-CL" sz="1600" b="1" noProof="0" dirty="0">
                <a:solidFill>
                  <a:srgbClr val="25306B"/>
                </a:solidFill>
                <a:latin typeface="Calibri"/>
              </a:rPr>
              <a:t>Reducción de conexiones en conductor convencional</a:t>
            </a:r>
          </a:p>
          <a:p>
            <a:pPr algn="l">
              <a:lnSpc>
                <a:spcPct val="105000"/>
              </a:lnSpc>
              <a:spcAft>
                <a:spcPts val="200"/>
              </a:spcAft>
            </a:pPr>
            <a:r>
              <a:rPr lang="es-CL" sz="1400" b="0" noProof="0" dirty="0">
                <a:solidFill>
                  <a:srgbClr val="333333"/>
                </a:solidFill>
                <a:latin typeface="Calibri"/>
              </a:rPr>
              <a:t>Cambio de conexiones punto a punto por fibra óptica.</a:t>
            </a:r>
          </a:p>
        </p:txBody>
      </p:sp>
      <p:pic>
        <p:nvPicPr>
          <p:cNvPr id="11271" name="Picture 11270" descr="signal.png"/>
          <p:cNvPicPr>
            <a:picLocks noChangeAspect="1"/>
          </p:cNvPicPr>
          <p:nvPr/>
        </p:nvPicPr>
        <p:blipFill>
          <a:blip r:embed="rId6"/>
          <a:stretch>
            <a:fillRect/>
          </a:stretch>
        </p:blipFill>
        <p:spPr>
          <a:xfrm>
            <a:off x="457200" y="3154680"/>
            <a:ext cx="457200" cy="457200"/>
          </a:xfrm>
          <a:prstGeom prst="rect">
            <a:avLst/>
          </a:prstGeom>
        </p:spPr>
      </p:pic>
      <p:sp>
        <p:nvSpPr>
          <p:cNvPr id="11272" name="TextBox 11271"/>
          <p:cNvSpPr txBox="1"/>
          <p:nvPr/>
        </p:nvSpPr>
        <p:spPr>
          <a:xfrm>
            <a:off x="1115568" y="3138822"/>
            <a:ext cx="7571231" cy="488916"/>
          </a:xfrm>
          <a:prstGeom prst="rect">
            <a:avLst/>
          </a:prstGeom>
          <a:noFill/>
        </p:spPr>
        <p:txBody>
          <a:bodyPr wrap="square" lIns="0" tIns="0" rIns="0" bIns="0" anchor="ctr">
            <a:spAutoFit/>
          </a:bodyPr>
          <a:lstStyle/>
          <a:p>
            <a:pPr algn="l">
              <a:lnSpc>
                <a:spcPct val="100000"/>
              </a:lnSpc>
              <a:spcAft>
                <a:spcPts val="200"/>
              </a:spcAft>
            </a:pPr>
            <a:r>
              <a:rPr lang="es-CL" sz="1600" b="1" noProof="0" dirty="0">
                <a:solidFill>
                  <a:srgbClr val="25306B"/>
                </a:solidFill>
                <a:latin typeface="Calibri"/>
              </a:rPr>
              <a:t>Migración de señales</a:t>
            </a:r>
          </a:p>
          <a:p>
            <a:pPr algn="l">
              <a:lnSpc>
                <a:spcPct val="105000"/>
              </a:lnSpc>
              <a:spcAft>
                <a:spcPts val="200"/>
              </a:spcAft>
            </a:pPr>
            <a:r>
              <a:rPr lang="es-CL" sz="1400" b="0" noProof="0" dirty="0">
                <a:solidFill>
                  <a:srgbClr val="333333"/>
                </a:solidFill>
                <a:latin typeface="Calibri"/>
              </a:rPr>
              <a:t>De señales analógicas a mensajes digitalizados.</a:t>
            </a:r>
          </a:p>
        </p:txBody>
      </p:sp>
      <p:sp>
        <p:nvSpPr>
          <p:cNvPr id="11274" name="TextBox 11273"/>
          <p:cNvSpPr txBox="1"/>
          <p:nvPr/>
        </p:nvSpPr>
        <p:spPr>
          <a:xfrm>
            <a:off x="1115568" y="4025790"/>
            <a:ext cx="7571231" cy="488916"/>
          </a:xfrm>
          <a:prstGeom prst="rect">
            <a:avLst/>
          </a:prstGeom>
          <a:noFill/>
        </p:spPr>
        <p:txBody>
          <a:bodyPr wrap="square" lIns="0" tIns="0" rIns="0" bIns="0" anchor="ctr">
            <a:spAutoFit/>
          </a:bodyPr>
          <a:lstStyle/>
          <a:p>
            <a:pPr algn="l">
              <a:lnSpc>
                <a:spcPct val="100000"/>
              </a:lnSpc>
              <a:spcAft>
                <a:spcPts val="200"/>
              </a:spcAft>
            </a:pPr>
            <a:r>
              <a:rPr lang="es-CL" sz="1600" b="1" noProof="0" dirty="0">
                <a:solidFill>
                  <a:srgbClr val="25306B"/>
                </a:solidFill>
                <a:latin typeface="Calibri"/>
              </a:rPr>
              <a:t>Nueva arquitectura</a:t>
            </a:r>
          </a:p>
          <a:p>
            <a:pPr algn="l">
              <a:lnSpc>
                <a:spcPct val="105000"/>
              </a:lnSpc>
              <a:spcAft>
                <a:spcPts val="200"/>
              </a:spcAft>
            </a:pPr>
            <a:r>
              <a:rPr lang="es-CL" sz="1400" b="0" noProof="0" dirty="0">
                <a:solidFill>
                  <a:srgbClr val="333333"/>
                </a:solidFill>
                <a:latin typeface="Calibri"/>
              </a:rPr>
              <a:t>Cambio de hardware dedicado y fijo a arquitectura lógica distribuida.</a:t>
            </a:r>
          </a:p>
        </p:txBody>
      </p:sp>
      <p:pic>
        <p:nvPicPr>
          <p:cNvPr id="9" name="Gráfico 8" descr="Internet de las cosas con relleno sólido">
            <a:extLst>
              <a:ext uri="{FF2B5EF4-FFF2-40B4-BE49-F238E27FC236}">
                <a16:creationId xmlns:a16="http://schemas.microsoft.com/office/drawing/2014/main" id="{1501A8DD-E158-EDB4-1376-559B4F2D823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197948" y="3073134"/>
            <a:ext cx="914400" cy="914400"/>
          </a:xfrm>
          <a:prstGeom prst="rect">
            <a:avLst/>
          </a:prstGeom>
        </p:spPr>
      </p:pic>
      <p:pic>
        <p:nvPicPr>
          <p:cNvPr id="12" name="Gráfico 11" descr="Torre eléctrica con relleno sólido">
            <a:extLst>
              <a:ext uri="{FF2B5EF4-FFF2-40B4-BE49-F238E27FC236}">
                <a16:creationId xmlns:a16="http://schemas.microsoft.com/office/drawing/2014/main" id="{F2B93A47-9B8B-BA19-3074-E19E3AA2E6E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197948" y="1434858"/>
            <a:ext cx="914400" cy="914400"/>
          </a:xfrm>
          <a:prstGeom prst="rect">
            <a:avLst/>
          </a:prstGeom>
        </p:spPr>
      </p:pic>
      <p:pic>
        <p:nvPicPr>
          <p:cNvPr id="3" name="Imagen 2">
            <a:extLst>
              <a:ext uri="{FF2B5EF4-FFF2-40B4-BE49-F238E27FC236}">
                <a16:creationId xmlns:a16="http://schemas.microsoft.com/office/drawing/2014/main" id="{DF16F9EF-88A4-4451-D48B-05F04FE99C5B}"/>
              </a:ext>
            </a:extLst>
          </p:cNvPr>
          <p:cNvPicPr>
            <a:picLocks noChangeAspect="1"/>
          </p:cNvPicPr>
          <p:nvPr/>
        </p:nvPicPr>
        <p:blipFill>
          <a:blip r:embed="rId9"/>
          <a:stretch>
            <a:fillRect/>
          </a:stretch>
        </p:blipFill>
        <p:spPr>
          <a:xfrm>
            <a:off x="457200" y="2313636"/>
            <a:ext cx="457200" cy="457200"/>
          </a:xfrm>
          <a:prstGeom prst="rect">
            <a:avLst/>
          </a:prstGeom>
        </p:spPr>
      </p:pic>
      <p:pic>
        <p:nvPicPr>
          <p:cNvPr id="6" name="Picture 11279" descr="link.png">
            <a:extLst>
              <a:ext uri="{FF2B5EF4-FFF2-40B4-BE49-F238E27FC236}">
                <a16:creationId xmlns:a16="http://schemas.microsoft.com/office/drawing/2014/main" id="{5AEFFEEC-8D0E-337A-40F9-A48961F5D673}"/>
              </a:ext>
            </a:extLst>
          </p:cNvPr>
          <p:cNvPicPr>
            <a:picLocks noChangeAspect="1"/>
          </p:cNvPicPr>
          <p:nvPr/>
        </p:nvPicPr>
        <p:blipFill>
          <a:blip r:embed="rId10"/>
          <a:stretch>
            <a:fillRect/>
          </a:stretch>
        </p:blipFill>
        <p:spPr>
          <a:xfrm>
            <a:off x="457200" y="4057506"/>
            <a:ext cx="457200" cy="457200"/>
          </a:xfrm>
          <a:prstGeom prst="rect">
            <a:avLst/>
          </a:prstGeom>
        </p:spPr>
      </p:pic>
    </p:spTree>
    <p:extLst>
      <p:ext uri="{BB962C8B-B14F-4D97-AF65-F5344CB8AC3E}">
        <p14:creationId xmlns:p14="http://schemas.microsoft.com/office/powerpoint/2010/main" val="269323866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3801</TotalTime>
  <Words>892</Words>
  <Application>Microsoft Office PowerPoint</Application>
  <PresentationFormat>Presentación en pantalla (16:9)</PresentationFormat>
  <Paragraphs>120</Paragraphs>
  <Slides>16</Slides>
  <Notes>16</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16</vt:i4>
      </vt:variant>
    </vt:vector>
  </HeadingPairs>
  <TitlesOfParts>
    <vt:vector size="22" baseType="lpstr">
      <vt:lpstr>Aptos</vt:lpstr>
      <vt:lpstr>Aptos Display</vt:lpstr>
      <vt:lpstr>Arial</vt:lpstr>
      <vt:lpstr>Calibri</vt:lpstr>
      <vt:lpstr>Verdana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Jorge Goth Mujica</dc:creator>
  <cp:lastModifiedBy>Antonio Bayas</cp:lastModifiedBy>
  <cp:revision>16</cp:revision>
  <dcterms:modified xsi:type="dcterms:W3CDTF">2026-08-10T19:05:14Z</dcterms:modified>
</cp:coreProperties>
</file>