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8" r:id="rId2"/>
    <p:sldId id="901" r:id="rId3"/>
    <p:sldId id="902" r:id="rId4"/>
    <p:sldId id="983" r:id="rId5"/>
    <p:sldId id="990" r:id="rId6"/>
    <p:sldId id="993" r:id="rId7"/>
    <p:sldId id="984" r:id="rId8"/>
    <p:sldId id="985" r:id="rId9"/>
    <p:sldId id="987" r:id="rId10"/>
    <p:sldId id="986" r:id="rId11"/>
    <p:sldId id="994" r:id="rId12"/>
    <p:sldId id="995" r:id="rId13"/>
    <p:sldId id="991" r:id="rId14"/>
    <p:sldId id="992" r:id="rId15"/>
    <p:sldId id="988" r:id="rId16"/>
    <p:sldId id="989" r:id="rId17"/>
    <p:sldId id="900" r:id="rId18"/>
  </p:sldIdLst>
  <p:sldSz cx="12192000" cy="6858000"/>
  <p:notesSz cx="7010400" cy="9296400"/>
  <p:embeddedFontLst>
    <p:embeddedFont>
      <p:font typeface="Verdana" panose="020B0604030504040204" pitchFamily="34" charset="0"/>
      <p:regular r:id="rId21"/>
      <p:bold r:id="rId22"/>
      <p:italic r:id="rId23"/>
      <p:boldItalic r:id="rId24"/>
    </p:embeddedFont>
  </p:embeddedFontLst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5" pos="257" userDrawn="1">
          <p15:clr>
            <a:srgbClr val="A4A3A4"/>
          </p15:clr>
        </p15:guide>
        <p15:guide id="6" pos="7401" userDrawn="1">
          <p15:clr>
            <a:srgbClr val="A4A3A4"/>
          </p15:clr>
        </p15:guide>
        <p15:guide id="7" pos="619" userDrawn="1">
          <p15:clr>
            <a:srgbClr val="A4A3A4"/>
          </p15:clr>
        </p15:guide>
        <p15:guide id="8" pos="438" userDrawn="1">
          <p15:clr>
            <a:srgbClr val="A4A3A4"/>
          </p15:clr>
        </p15:guide>
        <p15:guide id="9" orient="horz" pos="2772" userDrawn="1">
          <p15:clr>
            <a:srgbClr val="A4A3A4"/>
          </p15:clr>
        </p15:guide>
        <p15:guide id="10" pos="6698" userDrawn="1">
          <p15:clr>
            <a:srgbClr val="A4A3A4"/>
          </p15:clr>
        </p15:guide>
        <p15:guide id="11" orient="horz" pos="323" userDrawn="1">
          <p15:clr>
            <a:srgbClr val="A4A3A4"/>
          </p15:clr>
        </p15:guide>
        <p15:guide id="12" pos="5700" userDrawn="1">
          <p15:clr>
            <a:srgbClr val="A4A3A4"/>
          </p15:clr>
        </p15:guide>
        <p15:guide id="13" pos="6992" userDrawn="1">
          <p15:clr>
            <a:srgbClr val="A4A3A4"/>
          </p15:clr>
        </p15:guide>
        <p15:guide id="14" orient="horz" pos="1480" userDrawn="1">
          <p15:clr>
            <a:srgbClr val="A4A3A4"/>
          </p15:clr>
        </p15:guide>
        <p15:guide id="15" orient="horz" pos="1139" userDrawn="1">
          <p15:clr>
            <a:srgbClr val="A4A3A4"/>
          </p15:clr>
        </p15:guide>
        <p15:guide id="16" pos="4248" userDrawn="1">
          <p15:clr>
            <a:srgbClr val="A4A3A4"/>
          </p15:clr>
        </p15:guide>
        <p15:guide id="17" orient="horz" pos="5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AB760E-BC24-FBEB-24D2-E0862D493B9A}" name="Joshua Tosso" initials="JT" userId="S::jtosso@cne.cl::ea0ce3c1-5de5-4467-bff7-72d4e3e858ab" providerId="AD"/>
  <p188:author id="{C679065F-7F85-5D8F-30E5-44B5C02A262A}" name="Gustavo Mora" initials="GM" userId="S::gmora@cne.cl::7ab4ea1a-3c7d-4138-92ad-d33b58cc4f1c" providerId="AD"/>
  <p188:author id="{72A2A19B-D497-8794-B028-89FDE7D2C99D}" name="Marco Mancilla" initials="MM" userId="S::mmancilla@cne.cl::0dcedd39-dc90-4458-b799-a30017d4a94d" providerId="AD"/>
  <p188:author id="{8B38BEF4-05AC-BAC3-F022-4F5A0B24BE29}" name="Comisión Nacional de Energía" initials="AOM" userId="Comisión Nacional de Energí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B24"/>
    <a:srgbClr val="7F7F7F"/>
    <a:srgbClr val="373737"/>
    <a:srgbClr val="0B4581"/>
    <a:srgbClr val="376B69"/>
    <a:srgbClr val="FBE3D6"/>
    <a:srgbClr val="EEEFF0"/>
    <a:srgbClr val="D0CECE"/>
    <a:srgbClr val="C1E5F5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FEB9B1-C493-114E-8ADF-61B761204EA4}" v="547" dt="2026-03-27T12:01:18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5068" autoAdjust="0"/>
  </p:normalViewPr>
  <p:slideViewPr>
    <p:cSldViewPr snapToGrid="0" showGuides="1">
      <p:cViewPr>
        <p:scale>
          <a:sx n="100" d="100"/>
          <a:sy n="100" d="100"/>
        </p:scale>
        <p:origin x="1528" y="520"/>
      </p:cViewPr>
      <p:guideLst>
        <p:guide pos="3840"/>
        <p:guide orient="horz" pos="867"/>
        <p:guide pos="257"/>
        <p:guide pos="7401"/>
        <p:guide pos="619"/>
        <p:guide pos="438"/>
        <p:guide orient="horz" pos="2772"/>
        <p:guide pos="6698"/>
        <p:guide orient="horz" pos="323"/>
        <p:guide pos="5700"/>
        <p:guide pos="6992"/>
        <p:guide orient="horz" pos="1480"/>
        <p:guide orient="horz" pos="1139"/>
        <p:guide pos="4248"/>
        <p:guide orient="horz" pos="55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55" d="100"/>
          <a:sy n="155" d="100"/>
        </p:scale>
        <p:origin x="68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o Vasquez Reyes" userId="cf914408-1821-4b71-b7ef-ad9ad80f9a81" providerId="ADAL" clId="{D44B84C1-CF1C-5A8B-B228-099AF5CC5648}"/>
    <pc:docChg chg="undo redo custSel addSld delSld modSld sldOrd">
      <pc:chgData name="Eduardo Vasquez Reyes" userId="cf914408-1821-4b71-b7ef-ad9ad80f9a81" providerId="ADAL" clId="{D44B84C1-CF1C-5A8B-B228-099AF5CC5648}" dt="2026-03-27T12:18:54.333" v="5990" actId="113"/>
      <pc:docMkLst>
        <pc:docMk/>
      </pc:docMkLst>
      <pc:sldChg chg="mod modShow">
        <pc:chgData name="Eduardo Vasquez Reyes" userId="cf914408-1821-4b71-b7ef-ad9ad80f9a81" providerId="ADAL" clId="{D44B84C1-CF1C-5A8B-B228-099AF5CC5648}" dt="2026-03-26T12:50:12.164" v="4846" actId="729"/>
        <pc:sldMkLst>
          <pc:docMk/>
          <pc:sldMk cId="0" sldId="288"/>
        </pc:sldMkLst>
      </pc:sldChg>
      <pc:sldChg chg="mod modShow">
        <pc:chgData name="Eduardo Vasquez Reyes" userId="cf914408-1821-4b71-b7ef-ad9ad80f9a81" providerId="ADAL" clId="{D44B84C1-CF1C-5A8B-B228-099AF5CC5648}" dt="2026-03-26T12:50:10.252" v="4845" actId="729"/>
        <pc:sldMkLst>
          <pc:docMk/>
          <pc:sldMk cId="696832232" sldId="901"/>
        </pc:sldMkLst>
      </pc:sldChg>
      <pc:sldChg chg="addSp delSp modSp mod">
        <pc:chgData name="Eduardo Vasquez Reyes" userId="cf914408-1821-4b71-b7ef-ad9ad80f9a81" providerId="ADAL" clId="{D44B84C1-CF1C-5A8B-B228-099AF5CC5648}" dt="2026-03-26T12:50:44.758" v="4852" actId="1076"/>
        <pc:sldMkLst>
          <pc:docMk/>
          <pc:sldMk cId="3771280052" sldId="902"/>
        </pc:sldMkLst>
        <pc:spChg chg="mod">
          <ac:chgData name="Eduardo Vasquez Reyes" userId="cf914408-1821-4b71-b7ef-ad9ad80f9a81" providerId="ADAL" clId="{D44B84C1-CF1C-5A8B-B228-099AF5CC5648}" dt="2026-03-26T12:03:00.668" v="4662" actId="14100"/>
          <ac:spMkLst>
            <pc:docMk/>
            <pc:sldMk cId="3771280052" sldId="902"/>
            <ac:spMk id="9" creationId="{61C2DC93-2968-995D-ED0B-E865A15A4676}"/>
          </ac:spMkLst>
        </pc:spChg>
        <pc:picChg chg="add mod">
          <ac:chgData name="Eduardo Vasquez Reyes" userId="cf914408-1821-4b71-b7ef-ad9ad80f9a81" providerId="ADAL" clId="{D44B84C1-CF1C-5A8B-B228-099AF5CC5648}" dt="2026-03-26T12:50:44.758" v="4852" actId="1076"/>
          <ac:picMkLst>
            <pc:docMk/>
            <pc:sldMk cId="3771280052" sldId="902"/>
            <ac:picMk id="8" creationId="{0677DAF4-9C21-812E-E17C-0125218CA2AE}"/>
          </ac:picMkLst>
        </pc:picChg>
      </pc:sldChg>
      <pc:sldChg chg="addSp delSp modSp mod ord">
        <pc:chgData name="Eduardo Vasquez Reyes" userId="cf914408-1821-4b71-b7ef-ad9ad80f9a81" providerId="ADAL" clId="{D44B84C1-CF1C-5A8B-B228-099AF5CC5648}" dt="2026-03-26T21:24:31.506" v="5720" actId="1036"/>
        <pc:sldMkLst>
          <pc:docMk/>
          <pc:sldMk cId="2346968199" sldId="983"/>
        </pc:sldMkLst>
        <pc:spChg chg="mod">
          <ac:chgData name="Eduardo Vasquez Reyes" userId="cf914408-1821-4b71-b7ef-ad9ad80f9a81" providerId="ADAL" clId="{D44B84C1-CF1C-5A8B-B228-099AF5CC5648}" dt="2026-03-20T11:25:15.595" v="1451" actId="20577"/>
          <ac:spMkLst>
            <pc:docMk/>
            <pc:sldMk cId="2346968199" sldId="983"/>
            <ac:spMk id="3" creationId="{5E1F9C78-8551-530D-024E-0105A680AAD1}"/>
          </ac:spMkLst>
        </pc:spChg>
        <pc:spChg chg="mod">
          <ac:chgData name="Eduardo Vasquez Reyes" userId="cf914408-1821-4b71-b7ef-ad9ad80f9a81" providerId="ADAL" clId="{D44B84C1-CF1C-5A8B-B228-099AF5CC5648}" dt="2026-03-26T18:00:39.935" v="5412" actId="1035"/>
          <ac:spMkLst>
            <pc:docMk/>
            <pc:sldMk cId="2346968199" sldId="983"/>
            <ac:spMk id="4" creationId="{97AAD5E1-97D3-276F-B527-27112F47E85D}"/>
          </ac:spMkLst>
        </pc:spChg>
        <pc:spChg chg="add mod">
          <ac:chgData name="Eduardo Vasquez Reyes" userId="cf914408-1821-4b71-b7ef-ad9ad80f9a81" providerId="ADAL" clId="{D44B84C1-CF1C-5A8B-B228-099AF5CC5648}" dt="2026-03-26T18:00:35.099" v="5404" actId="1035"/>
          <ac:spMkLst>
            <pc:docMk/>
            <pc:sldMk cId="2346968199" sldId="983"/>
            <ac:spMk id="6" creationId="{37A70C4E-8AC0-8D6A-8077-720ABFC65B34}"/>
          </ac:spMkLst>
        </pc:spChg>
        <pc:spChg chg="add mod">
          <ac:chgData name="Eduardo Vasquez Reyes" userId="cf914408-1821-4b71-b7ef-ad9ad80f9a81" providerId="ADAL" clId="{D44B84C1-CF1C-5A8B-B228-099AF5CC5648}" dt="2026-03-26T18:00:35.099" v="5404" actId="1035"/>
          <ac:spMkLst>
            <pc:docMk/>
            <pc:sldMk cId="2346968199" sldId="983"/>
            <ac:spMk id="16" creationId="{240B2973-7325-5EC4-46BD-C12B49FDA2BE}"/>
          </ac:spMkLst>
        </pc:spChg>
        <pc:spChg chg="add del mod">
          <ac:chgData name="Eduardo Vasquez Reyes" userId="cf914408-1821-4b71-b7ef-ad9ad80f9a81" providerId="ADAL" clId="{D44B84C1-CF1C-5A8B-B228-099AF5CC5648}" dt="2026-03-26T12:46:49.439" v="4829"/>
          <ac:spMkLst>
            <pc:docMk/>
            <pc:sldMk cId="2346968199" sldId="983"/>
            <ac:spMk id="17" creationId="{0E0296DA-2AC5-4AEA-7C84-1346CDD4F9FB}"/>
          </ac:spMkLst>
        </pc:spChg>
        <pc:picChg chg="add mod">
          <ac:chgData name="Eduardo Vasquez Reyes" userId="cf914408-1821-4b71-b7ef-ad9ad80f9a81" providerId="ADAL" clId="{D44B84C1-CF1C-5A8B-B228-099AF5CC5648}" dt="2026-03-26T20:44:09.301" v="5424"/>
          <ac:picMkLst>
            <pc:docMk/>
            <pc:sldMk cId="2346968199" sldId="983"/>
            <ac:picMk id="2" creationId="{7EF7361A-0356-0AC7-FFA0-E92E477B91AA}"/>
          </ac:picMkLst>
        </pc:picChg>
        <pc:picChg chg="add mod">
          <ac:chgData name="Eduardo Vasquez Reyes" userId="cf914408-1821-4b71-b7ef-ad9ad80f9a81" providerId="ADAL" clId="{D44B84C1-CF1C-5A8B-B228-099AF5CC5648}" dt="2026-03-26T21:24:31.506" v="5720" actId="1036"/>
          <ac:picMkLst>
            <pc:docMk/>
            <pc:sldMk cId="2346968199" sldId="983"/>
            <ac:picMk id="10" creationId="{20BF7D35-3963-0981-52B2-006A39C5CC46}"/>
          </ac:picMkLst>
        </pc:picChg>
        <pc:picChg chg="add del mod">
          <ac:chgData name="Eduardo Vasquez Reyes" userId="cf914408-1821-4b71-b7ef-ad9ad80f9a81" providerId="ADAL" clId="{D44B84C1-CF1C-5A8B-B228-099AF5CC5648}" dt="2026-03-26T12:58:46.133" v="4905" actId="478"/>
          <ac:picMkLst>
            <pc:docMk/>
            <pc:sldMk cId="2346968199" sldId="983"/>
            <ac:picMk id="18" creationId="{35160A1E-AD7C-2735-A63E-85321D901049}"/>
          </ac:picMkLst>
        </pc:picChg>
        <pc:picChg chg="add del mod">
          <ac:chgData name="Eduardo Vasquez Reyes" userId="cf914408-1821-4b71-b7ef-ad9ad80f9a81" providerId="ADAL" clId="{D44B84C1-CF1C-5A8B-B228-099AF5CC5648}" dt="2026-03-26T20:44:06.115" v="5422" actId="478"/>
          <ac:picMkLst>
            <pc:docMk/>
            <pc:sldMk cId="2346968199" sldId="983"/>
            <ac:picMk id="19" creationId="{137E780B-3E7B-DD06-90E8-74685D7672C5}"/>
          </ac:picMkLst>
        </pc:picChg>
      </pc:sldChg>
      <pc:sldChg chg="addSp delSp modSp mod">
        <pc:chgData name="Eduardo Vasquez Reyes" userId="cf914408-1821-4b71-b7ef-ad9ad80f9a81" providerId="ADAL" clId="{D44B84C1-CF1C-5A8B-B228-099AF5CC5648}" dt="2026-03-26T18:09:55.610" v="5417" actId="1076"/>
        <pc:sldMkLst>
          <pc:docMk/>
          <pc:sldMk cId="2541519671" sldId="984"/>
        </pc:sldMkLst>
        <pc:spChg chg="mod">
          <ac:chgData name="Eduardo Vasquez Reyes" userId="cf914408-1821-4b71-b7ef-ad9ad80f9a81" providerId="ADAL" clId="{D44B84C1-CF1C-5A8B-B228-099AF5CC5648}" dt="2026-03-26T12:06:06.619" v="4714" actId="14100"/>
          <ac:spMkLst>
            <pc:docMk/>
            <pc:sldMk cId="2541519671" sldId="984"/>
            <ac:spMk id="4" creationId="{DA7ECE74-81B6-6391-EE0F-A2E4BB5D515C}"/>
          </ac:spMkLst>
        </pc:spChg>
        <pc:picChg chg="add mod">
          <ac:chgData name="Eduardo Vasquez Reyes" userId="cf914408-1821-4b71-b7ef-ad9ad80f9a81" providerId="ADAL" clId="{D44B84C1-CF1C-5A8B-B228-099AF5CC5648}" dt="2026-03-26T18:09:55.610" v="5417" actId="1076"/>
          <ac:picMkLst>
            <pc:docMk/>
            <pc:sldMk cId="2541519671" sldId="984"/>
            <ac:picMk id="2" creationId="{8C228F5A-68D9-09E8-FE4B-EFF104B4C876}"/>
          </ac:picMkLst>
        </pc:picChg>
      </pc:sldChg>
      <pc:sldChg chg="addSp delSp modSp mod">
        <pc:chgData name="Eduardo Vasquez Reyes" userId="cf914408-1821-4b71-b7ef-ad9ad80f9a81" providerId="ADAL" clId="{D44B84C1-CF1C-5A8B-B228-099AF5CC5648}" dt="2026-03-26T20:53:35.826" v="5454" actId="1076"/>
        <pc:sldMkLst>
          <pc:docMk/>
          <pc:sldMk cId="2235418976" sldId="985"/>
        </pc:sldMkLst>
        <pc:spChg chg="mod">
          <ac:chgData name="Eduardo Vasquez Reyes" userId="cf914408-1821-4b71-b7ef-ad9ad80f9a81" providerId="ADAL" clId="{D44B84C1-CF1C-5A8B-B228-099AF5CC5648}" dt="2026-03-26T13:00:41.521" v="4919" actId="14100"/>
          <ac:spMkLst>
            <pc:docMk/>
            <pc:sldMk cId="2235418976" sldId="985"/>
            <ac:spMk id="4" creationId="{A2D5ED88-C138-FD50-F787-4E485D507022}"/>
          </ac:spMkLst>
        </pc:spChg>
        <pc:spChg chg="add">
          <ac:chgData name="Eduardo Vasquez Reyes" userId="cf914408-1821-4b71-b7ef-ad9ad80f9a81" providerId="ADAL" clId="{D44B84C1-CF1C-5A8B-B228-099AF5CC5648}" dt="2026-03-26T20:52:10.164" v="5442"/>
          <ac:spMkLst>
            <pc:docMk/>
            <pc:sldMk cId="2235418976" sldId="985"/>
            <ac:spMk id="6" creationId="{CEBCA2FE-5EAC-8B2D-6632-B1B73D107DAD}"/>
          </ac:spMkLst>
        </pc:spChg>
        <pc:spChg chg="add mod">
          <ac:chgData name="Eduardo Vasquez Reyes" userId="cf914408-1821-4b71-b7ef-ad9ad80f9a81" providerId="ADAL" clId="{D44B84C1-CF1C-5A8B-B228-099AF5CC5648}" dt="2026-03-26T20:52:12.876" v="5444"/>
          <ac:spMkLst>
            <pc:docMk/>
            <pc:sldMk cId="2235418976" sldId="985"/>
            <ac:spMk id="10" creationId="{E8FA948E-97DF-FB5E-A5AA-EE43B0E23130}"/>
          </ac:spMkLst>
        </pc:spChg>
        <pc:spChg chg="add">
          <ac:chgData name="Eduardo Vasquez Reyes" userId="cf914408-1821-4b71-b7ef-ad9ad80f9a81" providerId="ADAL" clId="{D44B84C1-CF1C-5A8B-B228-099AF5CC5648}" dt="2026-03-26T20:52:17.033" v="5445"/>
          <ac:spMkLst>
            <pc:docMk/>
            <pc:sldMk cId="2235418976" sldId="985"/>
            <ac:spMk id="16" creationId="{99F46FD5-BBA5-B1EF-390F-E52F4B7E2128}"/>
          </ac:spMkLst>
        </pc:spChg>
        <pc:picChg chg="add del mod">
          <ac:chgData name="Eduardo Vasquez Reyes" userId="cf914408-1821-4b71-b7ef-ad9ad80f9a81" providerId="ADAL" clId="{D44B84C1-CF1C-5A8B-B228-099AF5CC5648}" dt="2026-03-26T20:52:09.536" v="5441" actId="478"/>
          <ac:picMkLst>
            <pc:docMk/>
            <pc:sldMk cId="2235418976" sldId="985"/>
            <ac:picMk id="2" creationId="{A3E837EB-3401-EC17-3065-0D50E37EBFAF}"/>
          </ac:picMkLst>
        </pc:picChg>
        <pc:picChg chg="add del mod">
          <ac:chgData name="Eduardo Vasquez Reyes" userId="cf914408-1821-4b71-b7ef-ad9ad80f9a81" providerId="ADAL" clId="{D44B84C1-CF1C-5A8B-B228-099AF5CC5648}" dt="2026-03-26T20:52:41.850" v="5449" actId="478"/>
          <ac:picMkLst>
            <pc:docMk/>
            <pc:sldMk cId="2235418976" sldId="985"/>
            <ac:picMk id="18" creationId="{2F0A0597-7313-8EB8-B0B5-C6D88FBDE32F}"/>
          </ac:picMkLst>
        </pc:picChg>
        <pc:picChg chg="add mod">
          <ac:chgData name="Eduardo Vasquez Reyes" userId="cf914408-1821-4b71-b7ef-ad9ad80f9a81" providerId="ADAL" clId="{D44B84C1-CF1C-5A8B-B228-099AF5CC5648}" dt="2026-03-26T20:53:35.826" v="5454" actId="1076"/>
          <ac:picMkLst>
            <pc:docMk/>
            <pc:sldMk cId="2235418976" sldId="985"/>
            <ac:picMk id="21" creationId="{533B0CA4-13BF-A08C-9D8B-336341CF934E}"/>
          </ac:picMkLst>
        </pc:picChg>
        <pc:picChg chg="add">
          <ac:chgData name="Eduardo Vasquez Reyes" userId="cf914408-1821-4b71-b7ef-ad9ad80f9a81" providerId="ADAL" clId="{D44B84C1-CF1C-5A8B-B228-099AF5CC5648}" dt="2026-03-26T20:52:24.360" v="5446"/>
          <ac:picMkLst>
            <pc:docMk/>
            <pc:sldMk cId="2235418976" sldId="985"/>
            <ac:picMk id="1032" creationId="{4602EC22-DAA7-CB66-AE0B-194D4DA4F223}"/>
          </ac:picMkLst>
        </pc:picChg>
      </pc:sldChg>
      <pc:sldChg chg="addSp delSp modSp mod">
        <pc:chgData name="Eduardo Vasquez Reyes" userId="cf914408-1821-4b71-b7ef-ad9ad80f9a81" providerId="ADAL" clId="{D44B84C1-CF1C-5A8B-B228-099AF5CC5648}" dt="2026-03-27T12:01:23.093" v="5988" actId="255"/>
        <pc:sldMkLst>
          <pc:docMk/>
          <pc:sldMk cId="2950984642" sldId="986"/>
        </pc:sldMkLst>
        <pc:spChg chg="mod">
          <ac:chgData name="Eduardo Vasquez Reyes" userId="cf914408-1821-4b71-b7ef-ad9ad80f9a81" providerId="ADAL" clId="{D44B84C1-CF1C-5A8B-B228-099AF5CC5648}" dt="2026-03-27T12:01:23.093" v="5988" actId="255"/>
          <ac:spMkLst>
            <pc:docMk/>
            <pc:sldMk cId="2950984642" sldId="986"/>
            <ac:spMk id="4" creationId="{277A1023-B192-8EB3-716F-889FE361EF21}"/>
          </ac:spMkLst>
        </pc:spChg>
        <pc:picChg chg="add mod">
          <ac:chgData name="Eduardo Vasquez Reyes" userId="cf914408-1821-4b71-b7ef-ad9ad80f9a81" providerId="ADAL" clId="{D44B84C1-CF1C-5A8B-B228-099AF5CC5648}" dt="2026-03-26T13:02:03.349" v="4943" actId="1038"/>
          <ac:picMkLst>
            <pc:docMk/>
            <pc:sldMk cId="2950984642" sldId="986"/>
            <ac:picMk id="1026" creationId="{0E200987-16CA-BC1C-32B8-D61BAB9B9CF0}"/>
          </ac:picMkLst>
        </pc:picChg>
      </pc:sldChg>
      <pc:sldChg chg="addSp delSp modSp mod">
        <pc:chgData name="Eduardo Vasquez Reyes" userId="cf914408-1821-4b71-b7ef-ad9ad80f9a81" providerId="ADAL" clId="{D44B84C1-CF1C-5A8B-B228-099AF5CC5648}" dt="2026-03-26T20:49:53.323" v="5439"/>
        <pc:sldMkLst>
          <pc:docMk/>
          <pc:sldMk cId="228374608" sldId="987"/>
        </pc:sldMkLst>
        <pc:spChg chg="mod">
          <ac:chgData name="Eduardo Vasquez Reyes" userId="cf914408-1821-4b71-b7ef-ad9ad80f9a81" providerId="ADAL" clId="{D44B84C1-CF1C-5A8B-B228-099AF5CC5648}" dt="2026-03-26T13:00:59.544" v="4922" actId="14100"/>
          <ac:spMkLst>
            <pc:docMk/>
            <pc:sldMk cId="228374608" sldId="987"/>
            <ac:spMk id="4" creationId="{1CF6AA9D-AF19-1C83-0648-54634840426F}"/>
          </ac:spMkLst>
        </pc:spChg>
        <pc:picChg chg="add del mod">
          <ac:chgData name="Eduardo Vasquez Reyes" userId="cf914408-1821-4b71-b7ef-ad9ad80f9a81" providerId="ADAL" clId="{D44B84C1-CF1C-5A8B-B228-099AF5CC5648}" dt="2026-03-26T20:49:47.227" v="5438" actId="478"/>
          <ac:picMkLst>
            <pc:docMk/>
            <pc:sldMk cId="228374608" sldId="987"/>
            <ac:picMk id="2" creationId="{9BFF6391-21E9-0E26-B076-42582309C3A5}"/>
          </ac:picMkLst>
        </pc:picChg>
        <pc:picChg chg="add mod">
          <ac:chgData name="Eduardo Vasquez Reyes" userId="cf914408-1821-4b71-b7ef-ad9ad80f9a81" providerId="ADAL" clId="{D44B84C1-CF1C-5A8B-B228-099AF5CC5648}" dt="2026-03-26T20:49:53.323" v="5439"/>
          <ac:picMkLst>
            <pc:docMk/>
            <pc:sldMk cId="228374608" sldId="987"/>
            <ac:picMk id="6" creationId="{92FEBE58-3058-75A5-3592-A64BA4907DF4}"/>
          </ac:picMkLst>
        </pc:picChg>
      </pc:sldChg>
      <pc:sldChg chg="addSp delSp modSp mod">
        <pc:chgData name="Eduardo Vasquez Reyes" userId="cf914408-1821-4b71-b7ef-ad9ad80f9a81" providerId="ADAL" clId="{D44B84C1-CF1C-5A8B-B228-099AF5CC5648}" dt="2026-03-27T11:04:45.864" v="5789" actId="20577"/>
        <pc:sldMkLst>
          <pc:docMk/>
          <pc:sldMk cId="295910973" sldId="988"/>
        </pc:sldMkLst>
        <pc:spChg chg="add del mod">
          <ac:chgData name="Eduardo Vasquez Reyes" userId="cf914408-1821-4b71-b7ef-ad9ad80f9a81" providerId="ADAL" clId="{D44B84C1-CF1C-5A8B-B228-099AF5CC5648}" dt="2026-03-26T19:30:40.464" v="5421"/>
          <ac:spMkLst>
            <pc:docMk/>
            <pc:sldMk cId="295910973" sldId="988"/>
            <ac:spMk id="6" creationId="{344B6D0D-7213-A4C0-21F1-C74EDAC4F97A}"/>
          </ac:spMkLst>
        </pc:spChg>
        <pc:spChg chg="mod">
          <ac:chgData name="Eduardo Vasquez Reyes" userId="cf914408-1821-4b71-b7ef-ad9ad80f9a81" providerId="ADAL" clId="{D44B84C1-CF1C-5A8B-B228-099AF5CC5648}" dt="2026-03-27T11:04:45.864" v="5789" actId="20577"/>
          <ac:spMkLst>
            <pc:docMk/>
            <pc:sldMk cId="295910973" sldId="988"/>
            <ac:spMk id="18" creationId="{3E4DBFB0-3ADF-8A87-31B3-B44D77496A46}"/>
          </ac:spMkLst>
        </pc:spChg>
        <pc:graphicFrameChg chg="add mod">
          <ac:chgData name="Eduardo Vasquez Reyes" userId="cf914408-1821-4b71-b7ef-ad9ad80f9a81" providerId="ADAL" clId="{D44B84C1-CF1C-5A8B-B228-099AF5CC5648}" dt="2026-03-26T21:24:11.267" v="5715" actId="1035"/>
          <ac:graphicFrameMkLst>
            <pc:docMk/>
            <pc:sldMk cId="295910973" sldId="988"/>
            <ac:graphicFrameMk id="2" creationId="{AE8511E7-A8CC-3943-9A66-156786992EDC}"/>
          </ac:graphicFrameMkLst>
        </pc:graphicFrameChg>
        <pc:graphicFrameChg chg="add del mod">
          <ac:chgData name="Eduardo Vasquez Reyes" userId="cf914408-1821-4b71-b7ef-ad9ad80f9a81" providerId="ADAL" clId="{D44B84C1-CF1C-5A8B-B228-099AF5CC5648}" dt="2026-03-26T20:53:58.637" v="5455" actId="478"/>
          <ac:graphicFrameMkLst>
            <pc:docMk/>
            <pc:sldMk cId="295910973" sldId="988"/>
            <ac:graphicFrameMk id="4" creationId="{F44920F8-4376-AB44-B9EA-BA536E8683BE}"/>
          </ac:graphicFrameMkLst>
        </pc:graphicFrameChg>
        <pc:graphicFrameChg chg="add mod">
          <ac:chgData name="Eduardo Vasquez Reyes" userId="cf914408-1821-4b71-b7ef-ad9ad80f9a81" providerId="ADAL" clId="{D44B84C1-CF1C-5A8B-B228-099AF5CC5648}" dt="2026-03-26T21:24:14.539" v="5716" actId="1076"/>
          <ac:graphicFrameMkLst>
            <pc:docMk/>
            <pc:sldMk cId="295910973" sldId="988"/>
            <ac:graphicFrameMk id="10" creationId="{F44920F8-4376-AB44-B9EA-BA536E8683BE}"/>
          </ac:graphicFrameMkLst>
        </pc:graphicFrameChg>
        <pc:graphicFrameChg chg="add del mod">
          <ac:chgData name="Eduardo Vasquez Reyes" userId="cf914408-1821-4b71-b7ef-ad9ad80f9a81" providerId="ADAL" clId="{D44B84C1-CF1C-5A8B-B228-099AF5CC5648}" dt="2026-03-26T12:35:27.432" v="4759" actId="478"/>
          <ac:graphicFrameMkLst>
            <pc:docMk/>
            <pc:sldMk cId="295910973" sldId="988"/>
            <ac:graphicFrameMk id="17" creationId="{B118EAAA-815A-ED19-775D-99DAB1D77742}"/>
          </ac:graphicFrameMkLst>
        </pc:graphicFrameChg>
      </pc:sldChg>
      <pc:sldChg chg="addSp delSp modSp mod">
        <pc:chgData name="Eduardo Vasquez Reyes" userId="cf914408-1821-4b71-b7ef-ad9ad80f9a81" providerId="ADAL" clId="{D44B84C1-CF1C-5A8B-B228-099AF5CC5648}" dt="2026-03-27T11:05:28.861" v="5791" actId="20577"/>
        <pc:sldMkLst>
          <pc:docMk/>
          <pc:sldMk cId="695936096" sldId="989"/>
        </pc:sldMkLst>
        <pc:spChg chg="mod">
          <ac:chgData name="Eduardo Vasquez Reyes" userId="cf914408-1821-4b71-b7ef-ad9ad80f9a81" providerId="ADAL" clId="{D44B84C1-CF1C-5A8B-B228-099AF5CC5648}" dt="2026-03-26T15:05:45.628" v="5364" actId="1038"/>
          <ac:spMkLst>
            <pc:docMk/>
            <pc:sldMk cId="695936096" sldId="989"/>
            <ac:spMk id="3" creationId="{42E2B3E6-B2F9-AA17-5722-1EC23AFA0C24}"/>
          </ac:spMkLst>
        </pc:spChg>
        <pc:spChg chg="mod">
          <ac:chgData name="Eduardo Vasquez Reyes" userId="cf914408-1821-4b71-b7ef-ad9ad80f9a81" providerId="ADAL" clId="{D44B84C1-CF1C-5A8B-B228-099AF5CC5648}" dt="2026-03-27T11:05:28.861" v="5791" actId="20577"/>
          <ac:spMkLst>
            <pc:docMk/>
            <pc:sldMk cId="695936096" sldId="989"/>
            <ac:spMk id="18" creationId="{AAED151B-9D7F-BD63-4C42-C5E42E285791}"/>
          </ac:spMkLst>
        </pc:spChg>
        <pc:grpChg chg="add del mod">
          <ac:chgData name="Eduardo Vasquez Reyes" userId="cf914408-1821-4b71-b7ef-ad9ad80f9a81" providerId="ADAL" clId="{D44B84C1-CF1C-5A8B-B228-099AF5CC5648}" dt="2026-03-26T21:23:13.619" v="5686" actId="478"/>
          <ac:grpSpMkLst>
            <pc:docMk/>
            <pc:sldMk cId="695936096" sldId="989"/>
            <ac:grpSpMk id="26" creationId="{3AAFACBF-275B-6027-8A13-914761B77284}"/>
          </ac:grpSpMkLst>
        </pc:grpChg>
        <pc:picChg chg="add mod modCrop">
          <ac:chgData name="Eduardo Vasquez Reyes" userId="cf914408-1821-4b71-b7ef-ad9ad80f9a81" providerId="ADAL" clId="{D44B84C1-CF1C-5A8B-B228-099AF5CC5648}" dt="2026-03-26T21:23:34.425" v="5695" actId="12788"/>
          <ac:picMkLst>
            <pc:docMk/>
            <pc:sldMk cId="695936096" sldId="989"/>
            <ac:picMk id="4" creationId="{F6F3A28B-722D-FA6C-872C-AB67B00F3E21}"/>
          </ac:picMkLst>
        </pc:picChg>
        <pc:picChg chg="add mod">
          <ac:chgData name="Eduardo Vasquez Reyes" userId="cf914408-1821-4b71-b7ef-ad9ad80f9a81" providerId="ADAL" clId="{D44B84C1-CF1C-5A8B-B228-099AF5CC5648}" dt="2026-03-26T21:23:34.425" v="5695" actId="12788"/>
          <ac:picMkLst>
            <pc:docMk/>
            <pc:sldMk cId="695936096" sldId="989"/>
            <ac:picMk id="6" creationId="{9FDC66DF-D11C-AB4D-E390-FCCE5535C37D}"/>
          </ac:picMkLst>
        </pc:picChg>
        <pc:picChg chg="add del mod modCrop">
          <ac:chgData name="Eduardo Vasquez Reyes" userId="cf914408-1821-4b71-b7ef-ad9ad80f9a81" providerId="ADAL" clId="{D44B84C1-CF1C-5A8B-B228-099AF5CC5648}" dt="2026-03-26T21:19:46.378" v="5668" actId="478"/>
          <ac:picMkLst>
            <pc:docMk/>
            <pc:sldMk cId="695936096" sldId="989"/>
            <ac:picMk id="16" creationId="{47746AAB-EC0B-F1E6-93F5-FC10C0B8775F}"/>
          </ac:picMkLst>
        </pc:picChg>
        <pc:picChg chg="add mod">
          <ac:chgData name="Eduardo Vasquez Reyes" userId="cf914408-1821-4b71-b7ef-ad9ad80f9a81" providerId="ADAL" clId="{D44B84C1-CF1C-5A8B-B228-099AF5CC5648}" dt="2026-03-26T21:23:34.425" v="5695" actId="12788"/>
          <ac:picMkLst>
            <pc:docMk/>
            <pc:sldMk cId="695936096" sldId="989"/>
            <ac:picMk id="17" creationId="{2672BD15-6012-FBE5-C24E-3EB59D3FB6AE}"/>
          </ac:picMkLst>
        </pc:picChg>
        <pc:picChg chg="add mod modCrop">
          <ac:chgData name="Eduardo Vasquez Reyes" userId="cf914408-1821-4b71-b7ef-ad9ad80f9a81" providerId="ADAL" clId="{D44B84C1-CF1C-5A8B-B228-099AF5CC5648}" dt="2026-03-26T21:23:34.425" v="5695" actId="12788"/>
          <ac:picMkLst>
            <pc:docMk/>
            <pc:sldMk cId="695936096" sldId="989"/>
            <ac:picMk id="19" creationId="{79FE1B1C-3C95-D786-42D8-B1DE7087D42F}"/>
          </ac:picMkLst>
        </pc:picChg>
        <pc:picChg chg="add del mod topLvl modCrop">
          <ac:chgData name="Eduardo Vasquez Reyes" userId="cf914408-1821-4b71-b7ef-ad9ad80f9a81" providerId="ADAL" clId="{D44B84C1-CF1C-5A8B-B228-099AF5CC5648}" dt="2026-03-26T21:17:17.304" v="5640" actId="478"/>
          <ac:picMkLst>
            <pc:docMk/>
            <pc:sldMk cId="695936096" sldId="989"/>
            <ac:picMk id="22" creationId="{A9822A39-E4C0-9B89-F8B4-D5D819CFDD6E}"/>
          </ac:picMkLst>
        </pc:picChg>
        <pc:picChg chg="add del mod modCrop">
          <ac:chgData name="Eduardo Vasquez Reyes" userId="cf914408-1821-4b71-b7ef-ad9ad80f9a81" providerId="ADAL" clId="{D44B84C1-CF1C-5A8B-B228-099AF5CC5648}" dt="2026-03-26T13:17:38.394" v="5176" actId="478"/>
          <ac:picMkLst>
            <pc:docMk/>
            <pc:sldMk cId="695936096" sldId="989"/>
            <ac:picMk id="23" creationId="{410C553A-C0C5-1096-6604-228599BB5BBA}"/>
          </ac:picMkLst>
        </pc:picChg>
        <pc:picChg chg="add mod topLvl modCrop">
          <ac:chgData name="Eduardo Vasquez Reyes" userId="cf914408-1821-4b71-b7ef-ad9ad80f9a81" providerId="ADAL" clId="{D44B84C1-CF1C-5A8B-B228-099AF5CC5648}" dt="2026-03-26T21:17:17.304" v="5640" actId="478"/>
          <ac:picMkLst>
            <pc:docMk/>
            <pc:sldMk cId="695936096" sldId="989"/>
            <ac:picMk id="25" creationId="{4B18799E-EA7A-838D-07C5-BAC31BABA468}"/>
          </ac:picMkLst>
        </pc:picChg>
      </pc:sldChg>
      <pc:sldChg chg="addSp delSp modSp add mod ord setBg">
        <pc:chgData name="Eduardo Vasquez Reyes" userId="cf914408-1821-4b71-b7ef-ad9ad80f9a81" providerId="ADAL" clId="{D44B84C1-CF1C-5A8B-B228-099AF5CC5648}" dt="2026-03-26T21:27:26.534" v="5761" actId="1076"/>
        <pc:sldMkLst>
          <pc:docMk/>
          <pc:sldMk cId="3924335697" sldId="990"/>
        </pc:sldMkLst>
        <pc:spChg chg="mod">
          <ac:chgData name="Eduardo Vasquez Reyes" userId="cf914408-1821-4b71-b7ef-ad9ad80f9a81" providerId="ADAL" clId="{D44B84C1-CF1C-5A8B-B228-099AF5CC5648}" dt="2026-03-26T12:49:34.582" v="4838" actId="1036"/>
          <ac:spMkLst>
            <pc:docMk/>
            <pc:sldMk cId="3924335697" sldId="990"/>
            <ac:spMk id="3" creationId="{CC5CAA3C-022A-90CE-7231-337202D0F4A6}"/>
          </ac:spMkLst>
        </pc:spChg>
        <pc:graphicFrameChg chg="mod modGraphic">
          <ac:chgData name="Eduardo Vasquez Reyes" userId="cf914408-1821-4b71-b7ef-ad9ad80f9a81" providerId="ADAL" clId="{D44B84C1-CF1C-5A8B-B228-099AF5CC5648}" dt="2026-03-26T12:52:30.941" v="4890" actId="14100"/>
          <ac:graphicFrameMkLst>
            <pc:docMk/>
            <pc:sldMk cId="3924335697" sldId="990"/>
            <ac:graphicFrameMk id="6" creationId="{70872D07-5026-41E5-9760-758925A00B77}"/>
          </ac:graphicFrameMkLst>
        </pc:graphicFrameChg>
        <pc:picChg chg="add del mod">
          <ac:chgData name="Eduardo Vasquez Reyes" userId="cf914408-1821-4b71-b7ef-ad9ad80f9a81" providerId="ADAL" clId="{D44B84C1-CF1C-5A8B-B228-099AF5CC5648}" dt="2026-03-26T21:27:02.903" v="5757" actId="478"/>
          <ac:picMkLst>
            <pc:docMk/>
            <pc:sldMk cId="3924335697" sldId="990"/>
            <ac:picMk id="2" creationId="{5C4AB4E8-9BBB-657A-239F-337E4AF24D53}"/>
          </ac:picMkLst>
        </pc:picChg>
        <pc:picChg chg="add mod">
          <ac:chgData name="Eduardo Vasquez Reyes" userId="cf914408-1821-4b71-b7ef-ad9ad80f9a81" providerId="ADAL" clId="{D44B84C1-CF1C-5A8B-B228-099AF5CC5648}" dt="2026-03-26T21:27:26.534" v="5761" actId="1076"/>
          <ac:picMkLst>
            <pc:docMk/>
            <pc:sldMk cId="3924335697" sldId="990"/>
            <ac:picMk id="4" creationId="{A98B7A13-3552-6094-44E8-8031B6360330}"/>
          </ac:picMkLst>
        </pc:picChg>
        <pc:picChg chg="mod">
          <ac:chgData name="Eduardo Vasquez Reyes" userId="cf914408-1821-4b71-b7ef-ad9ad80f9a81" providerId="ADAL" clId="{D44B84C1-CF1C-5A8B-B228-099AF5CC5648}" dt="2026-03-26T12:49:34.582" v="4838" actId="1036"/>
          <ac:picMkLst>
            <pc:docMk/>
            <pc:sldMk cId="3924335697" sldId="990"/>
            <ac:picMk id="20" creationId="{75984F97-D2EB-BE9A-490C-D83B3FBAFC53}"/>
          </ac:picMkLst>
        </pc:picChg>
      </pc:sldChg>
      <pc:sldChg chg="addSp delSp modSp add mod">
        <pc:chgData name="Eduardo Vasquez Reyes" userId="cf914408-1821-4b71-b7ef-ad9ad80f9a81" providerId="ADAL" clId="{D44B84C1-CF1C-5A8B-B228-099AF5CC5648}" dt="2026-03-26T18:10:11.506" v="5418" actId="1035"/>
        <pc:sldMkLst>
          <pc:docMk/>
          <pc:sldMk cId="852657681" sldId="991"/>
        </pc:sldMkLst>
        <pc:spChg chg="mod">
          <ac:chgData name="Eduardo Vasquez Reyes" userId="cf914408-1821-4b71-b7ef-ad9ad80f9a81" providerId="ADAL" clId="{D44B84C1-CF1C-5A8B-B228-099AF5CC5648}" dt="2026-03-26T12:07:03.541" v="4748" actId="20577"/>
          <ac:spMkLst>
            <pc:docMk/>
            <pc:sldMk cId="852657681" sldId="991"/>
            <ac:spMk id="3" creationId="{A18ADF66-9995-FA06-E549-9F8DE9C84395}"/>
          </ac:spMkLst>
        </pc:spChg>
        <pc:spChg chg="add mod">
          <ac:chgData name="Eduardo Vasquez Reyes" userId="cf914408-1821-4b71-b7ef-ad9ad80f9a81" providerId="ADAL" clId="{D44B84C1-CF1C-5A8B-B228-099AF5CC5648}" dt="2026-03-26T17:55:43.788" v="5377" actId="115"/>
          <ac:spMkLst>
            <pc:docMk/>
            <pc:sldMk cId="852657681" sldId="991"/>
            <ac:spMk id="22" creationId="{37F3D6D0-2F62-8410-358D-C55B688403E3}"/>
          </ac:spMkLst>
        </pc:spChg>
        <pc:picChg chg="add mod">
          <ac:chgData name="Eduardo Vasquez Reyes" userId="cf914408-1821-4b71-b7ef-ad9ad80f9a81" providerId="ADAL" clId="{D44B84C1-CF1C-5A8B-B228-099AF5CC5648}" dt="2026-03-26T18:10:11.506" v="5418" actId="1035"/>
          <ac:picMkLst>
            <pc:docMk/>
            <pc:sldMk cId="852657681" sldId="991"/>
            <ac:picMk id="3074" creationId="{0DDC33A3-2116-95C1-CF77-9FDADFA018BA}"/>
          </ac:picMkLst>
        </pc:picChg>
        <pc:picChg chg="add mod">
          <ac:chgData name="Eduardo Vasquez Reyes" userId="cf914408-1821-4b71-b7ef-ad9ad80f9a81" providerId="ADAL" clId="{D44B84C1-CF1C-5A8B-B228-099AF5CC5648}" dt="2026-03-26T13:08:49.650" v="5030" actId="1076"/>
          <ac:picMkLst>
            <pc:docMk/>
            <pc:sldMk cId="852657681" sldId="991"/>
            <ac:picMk id="3076" creationId="{91F5EB55-4C6F-DC46-CD5E-D28CA37A843D}"/>
          </ac:picMkLst>
        </pc:picChg>
      </pc:sldChg>
      <pc:sldChg chg="addSp delSp modSp add mod">
        <pc:chgData name="Eduardo Vasquez Reyes" userId="cf914408-1821-4b71-b7ef-ad9ad80f9a81" providerId="ADAL" clId="{D44B84C1-CF1C-5A8B-B228-099AF5CC5648}" dt="2026-03-26T17:56:05.287" v="5382" actId="115"/>
        <pc:sldMkLst>
          <pc:docMk/>
          <pc:sldMk cId="1963251780" sldId="992"/>
        </pc:sldMkLst>
        <pc:spChg chg="mod">
          <ac:chgData name="Eduardo Vasquez Reyes" userId="cf914408-1821-4b71-b7ef-ad9ad80f9a81" providerId="ADAL" clId="{D44B84C1-CF1C-5A8B-B228-099AF5CC5648}" dt="2026-03-26T12:07:07.591" v="4757" actId="20577"/>
          <ac:spMkLst>
            <pc:docMk/>
            <pc:sldMk cId="1963251780" sldId="992"/>
            <ac:spMk id="3" creationId="{929E73B5-BD30-EA71-E89A-A067F84981D9}"/>
          </ac:spMkLst>
        </pc:spChg>
        <pc:spChg chg="mod">
          <ac:chgData name="Eduardo Vasquez Reyes" userId="cf914408-1821-4b71-b7ef-ad9ad80f9a81" providerId="ADAL" clId="{D44B84C1-CF1C-5A8B-B228-099AF5CC5648}" dt="2026-03-26T17:56:05.287" v="5382" actId="115"/>
          <ac:spMkLst>
            <pc:docMk/>
            <pc:sldMk cId="1963251780" sldId="992"/>
            <ac:spMk id="22" creationId="{A011C3D8-5D5C-E261-6D66-3A41BF4730F1}"/>
          </ac:spMkLst>
        </pc:spChg>
        <pc:picChg chg="add del mod">
          <ac:chgData name="Eduardo Vasquez Reyes" userId="cf914408-1821-4b71-b7ef-ad9ad80f9a81" providerId="ADAL" clId="{D44B84C1-CF1C-5A8B-B228-099AF5CC5648}" dt="2026-03-26T13:11:40.853" v="5060" actId="478"/>
          <ac:picMkLst>
            <pc:docMk/>
            <pc:sldMk cId="1963251780" sldId="992"/>
            <ac:picMk id="4098" creationId="{61B0B5FA-A917-3B87-E1A3-7B68FD245F5D}"/>
          </ac:picMkLst>
        </pc:picChg>
        <pc:picChg chg="add mod">
          <ac:chgData name="Eduardo Vasquez Reyes" userId="cf914408-1821-4b71-b7ef-ad9ad80f9a81" providerId="ADAL" clId="{D44B84C1-CF1C-5A8B-B228-099AF5CC5648}" dt="2026-03-26T13:11:56.710" v="5069" actId="14100"/>
          <ac:picMkLst>
            <pc:docMk/>
            <pc:sldMk cId="1963251780" sldId="992"/>
            <ac:picMk id="4100" creationId="{73FBB683-4412-D6BA-01A7-FF9D38B37C44}"/>
          </ac:picMkLst>
        </pc:picChg>
        <pc:picChg chg="add mod">
          <ac:chgData name="Eduardo Vasquez Reyes" userId="cf914408-1821-4b71-b7ef-ad9ad80f9a81" providerId="ADAL" clId="{D44B84C1-CF1C-5A8B-B228-099AF5CC5648}" dt="2026-03-26T13:11:59.133" v="5071" actId="1036"/>
          <ac:picMkLst>
            <pc:docMk/>
            <pc:sldMk cId="1963251780" sldId="992"/>
            <ac:picMk id="4102" creationId="{10DE7712-905A-B52D-8D71-A1854658748B}"/>
          </ac:picMkLst>
        </pc:picChg>
      </pc:sldChg>
      <pc:sldChg chg="addSp delSp modSp add mod">
        <pc:chgData name="Eduardo Vasquez Reyes" userId="cf914408-1821-4b71-b7ef-ad9ad80f9a81" providerId="ADAL" clId="{D44B84C1-CF1C-5A8B-B228-099AF5CC5648}" dt="2026-03-27T12:18:54.333" v="5990" actId="113"/>
        <pc:sldMkLst>
          <pc:docMk/>
          <pc:sldMk cId="1751355526" sldId="993"/>
        </pc:sldMkLst>
        <pc:spChg chg="mod">
          <ac:chgData name="Eduardo Vasquez Reyes" userId="cf914408-1821-4b71-b7ef-ad9ad80f9a81" providerId="ADAL" clId="{D44B84C1-CF1C-5A8B-B228-099AF5CC5648}" dt="2026-03-26T12:54:32.257" v="4895" actId="255"/>
          <ac:spMkLst>
            <pc:docMk/>
            <pc:sldMk cId="1751355526" sldId="993"/>
            <ac:spMk id="3" creationId="{16A5BC9D-E913-A1DC-3985-F6C32C517761}"/>
          </ac:spMkLst>
        </pc:spChg>
        <pc:spChg chg="mod">
          <ac:chgData name="Eduardo Vasquez Reyes" userId="cf914408-1821-4b71-b7ef-ad9ad80f9a81" providerId="ADAL" clId="{D44B84C1-CF1C-5A8B-B228-099AF5CC5648}" dt="2026-03-27T12:18:54.333" v="5990" actId="113"/>
          <ac:spMkLst>
            <pc:docMk/>
            <pc:sldMk cId="1751355526" sldId="993"/>
            <ac:spMk id="4" creationId="{A71DCAB6-091C-33C9-A747-C89A8D6C8F65}"/>
          </ac:spMkLst>
        </pc:spChg>
        <pc:picChg chg="add del mod">
          <ac:chgData name="Eduardo Vasquez Reyes" userId="cf914408-1821-4b71-b7ef-ad9ad80f9a81" providerId="ADAL" clId="{D44B84C1-CF1C-5A8B-B228-099AF5CC5648}" dt="2026-03-26T20:49:32.328" v="5433" actId="478"/>
          <ac:picMkLst>
            <pc:docMk/>
            <pc:sldMk cId="1751355526" sldId="993"/>
            <ac:picMk id="2" creationId="{15D41570-096F-2B99-E70C-BCFB88E1F45C}"/>
          </ac:picMkLst>
        </pc:picChg>
        <pc:picChg chg="add mod">
          <ac:chgData name="Eduardo Vasquez Reyes" userId="cf914408-1821-4b71-b7ef-ad9ad80f9a81" providerId="ADAL" clId="{D44B84C1-CF1C-5A8B-B228-099AF5CC5648}" dt="2026-03-26T21:25:30.150" v="5736" actId="1036"/>
          <ac:picMkLst>
            <pc:docMk/>
            <pc:sldMk cId="1751355526" sldId="993"/>
            <ac:picMk id="6" creationId="{D9617B7D-B566-567E-3F8B-F2A154228D25}"/>
          </ac:picMkLst>
        </pc:picChg>
      </pc:sldChg>
      <pc:sldChg chg="addSp delSp modSp add mod">
        <pc:chgData name="Eduardo Vasquez Reyes" userId="cf914408-1821-4b71-b7ef-ad9ad80f9a81" providerId="ADAL" clId="{D44B84C1-CF1C-5A8B-B228-099AF5CC5648}" dt="2026-03-26T21:26:04.287" v="5741" actId="1076"/>
        <pc:sldMkLst>
          <pc:docMk/>
          <pc:sldMk cId="2295088795" sldId="994"/>
        </pc:sldMkLst>
        <pc:spChg chg="mod">
          <ac:chgData name="Eduardo Vasquez Reyes" userId="cf914408-1821-4b71-b7ef-ad9ad80f9a81" providerId="ADAL" clId="{D44B84C1-CF1C-5A8B-B228-099AF5CC5648}" dt="2026-03-26T21:25:56.383" v="5737" actId="948"/>
          <ac:spMkLst>
            <pc:docMk/>
            <pc:sldMk cId="2295088795" sldId="994"/>
            <ac:spMk id="4" creationId="{A9EE0D33-8E9F-E584-0972-0B01C52BEB62}"/>
          </ac:spMkLst>
        </pc:spChg>
        <pc:picChg chg="add mod modCrop">
          <ac:chgData name="Eduardo Vasquez Reyes" userId="cf914408-1821-4b71-b7ef-ad9ad80f9a81" providerId="ADAL" clId="{D44B84C1-CF1C-5A8B-B228-099AF5CC5648}" dt="2026-03-26T21:01:18.687" v="5492" actId="1076"/>
          <ac:picMkLst>
            <pc:docMk/>
            <pc:sldMk cId="2295088795" sldId="994"/>
            <ac:picMk id="2" creationId="{6FD690D8-3055-C65A-E303-460786E1466D}"/>
          </ac:picMkLst>
        </pc:picChg>
        <pc:picChg chg="add mod">
          <ac:chgData name="Eduardo Vasquez Reyes" userId="cf914408-1821-4b71-b7ef-ad9ad80f9a81" providerId="ADAL" clId="{D44B84C1-CF1C-5A8B-B228-099AF5CC5648}" dt="2026-03-26T21:26:04.287" v="5741" actId="1076"/>
          <ac:picMkLst>
            <pc:docMk/>
            <pc:sldMk cId="2295088795" sldId="994"/>
            <ac:picMk id="2050" creationId="{55CA9F8F-5355-AEB5-5A56-279D1E65C116}"/>
          </ac:picMkLst>
        </pc:picChg>
      </pc:sldChg>
      <pc:sldChg chg="addSp delSp modSp add mod">
        <pc:chgData name="Eduardo Vasquez Reyes" userId="cf914408-1821-4b71-b7ef-ad9ad80f9a81" providerId="ADAL" clId="{D44B84C1-CF1C-5A8B-B228-099AF5CC5648}" dt="2026-03-27T11:19:46.809" v="5976" actId="14100"/>
        <pc:sldMkLst>
          <pc:docMk/>
          <pc:sldMk cId="114345499" sldId="995"/>
        </pc:sldMkLst>
        <pc:spChg chg="add del mod">
          <ac:chgData name="Eduardo Vasquez Reyes" userId="cf914408-1821-4b71-b7ef-ad9ad80f9a81" providerId="ADAL" clId="{D44B84C1-CF1C-5A8B-B228-099AF5CC5648}" dt="2026-03-27T11:02:02.581" v="5786"/>
          <ac:spMkLst>
            <pc:docMk/>
            <pc:sldMk cId="114345499" sldId="995"/>
            <ac:spMk id="2" creationId="{5F7B9529-A707-1F4F-6705-9F029F313FEF}"/>
          </ac:spMkLst>
        </pc:spChg>
        <pc:spChg chg="mod">
          <ac:chgData name="Eduardo Vasquez Reyes" userId="cf914408-1821-4b71-b7ef-ad9ad80f9a81" providerId="ADAL" clId="{D44B84C1-CF1C-5A8B-B228-099AF5CC5648}" dt="2026-03-27T11:18:43.150" v="5960" actId="113"/>
          <ac:spMkLst>
            <pc:docMk/>
            <pc:sldMk cId="114345499" sldId="995"/>
            <ac:spMk id="4" creationId="{02A4487A-6D3F-2BA7-21D3-71EEB3AFB651}"/>
          </ac:spMkLst>
        </pc:spChg>
        <pc:picChg chg="del mod">
          <ac:chgData name="Eduardo Vasquez Reyes" userId="cf914408-1821-4b71-b7ef-ad9ad80f9a81" providerId="ADAL" clId="{D44B84C1-CF1C-5A8B-B228-099AF5CC5648}" dt="2026-03-26T20:56:14.616" v="5473" actId="478"/>
          <ac:picMkLst>
            <pc:docMk/>
            <pc:sldMk cId="114345499" sldId="995"/>
            <ac:picMk id="2" creationId="{DD08575F-3B32-672A-85AD-A5BBCD96E88F}"/>
          </ac:picMkLst>
        </pc:picChg>
        <pc:picChg chg="add mod">
          <ac:chgData name="Eduardo Vasquez Reyes" userId="cf914408-1821-4b71-b7ef-ad9ad80f9a81" providerId="ADAL" clId="{D44B84C1-CF1C-5A8B-B228-099AF5CC5648}" dt="2026-03-27T11:19:46.809" v="5976" actId="14100"/>
          <ac:picMkLst>
            <pc:docMk/>
            <pc:sldMk cId="114345499" sldId="995"/>
            <ac:picMk id="6" creationId="{3F1521F9-F78B-D09C-05DC-3E30F5811A34}"/>
          </ac:picMkLst>
        </pc:picChg>
        <pc:picChg chg="add mod">
          <ac:chgData name="Eduardo Vasquez Reyes" userId="cf914408-1821-4b71-b7ef-ad9ad80f9a81" providerId="ADAL" clId="{D44B84C1-CF1C-5A8B-B228-099AF5CC5648}" dt="2026-03-27T11:19:45.155" v="5975" actId="1038"/>
          <ac:picMkLst>
            <pc:docMk/>
            <pc:sldMk cId="114345499" sldId="995"/>
            <ac:picMk id="1026" creationId="{C67C593D-2CE2-DE0C-F163-D72A2F4E1529}"/>
          </ac:picMkLst>
        </pc:picChg>
        <pc:picChg chg="del">
          <ac:chgData name="Eduardo Vasquez Reyes" userId="cf914408-1821-4b71-b7ef-ad9ad80f9a81" providerId="ADAL" clId="{D44B84C1-CF1C-5A8B-B228-099AF5CC5648}" dt="2026-03-26T20:56:14.275" v="5471" actId="478"/>
          <ac:picMkLst>
            <pc:docMk/>
            <pc:sldMk cId="114345499" sldId="995"/>
            <ac:picMk id="2050" creationId="{36508219-6774-73AA-89EB-B97018D985C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secgob-my.sharepoint.com/personal/evasquez_sec_cl/Documents/Proyectos/DTSC/CNE/Interrupciones%20y%20Compensacione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ecgob-my.sharepoint.com/personal/evasquez_sec_cl/Documents/Proyectos/DTSC/CNE/Interrupciones%20y%20Compensacion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b="1"/>
              <a:t>Interrupciones</a:t>
            </a:r>
            <a:r>
              <a:rPr lang="es-MX" b="1" baseline="0"/>
              <a:t> por Suministro de Gas de Red</a:t>
            </a:r>
            <a:endParaRPr lang="es-MX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'Hoja1 (2)'!$C$5</c:f>
              <c:strCache>
                <c:ptCount val="1"/>
                <c:pt idx="0">
                  <c:v>Programadas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'Hoja1 (2)'!$B$6:$B$14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'Hoja1 (2)'!$C$6:$C$14</c:f>
              <c:numCache>
                <c:formatCode>#,##0</c:formatCode>
                <c:ptCount val="9"/>
                <c:pt idx="0">
                  <c:v>10528</c:v>
                </c:pt>
                <c:pt idx="1">
                  <c:v>9619</c:v>
                </c:pt>
                <c:pt idx="2">
                  <c:v>11669</c:v>
                </c:pt>
                <c:pt idx="3">
                  <c:v>9254</c:v>
                </c:pt>
                <c:pt idx="4">
                  <c:v>8909</c:v>
                </c:pt>
                <c:pt idx="5">
                  <c:v>6201</c:v>
                </c:pt>
                <c:pt idx="6">
                  <c:v>9640</c:v>
                </c:pt>
                <c:pt idx="7">
                  <c:v>7361</c:v>
                </c:pt>
                <c:pt idx="8">
                  <c:v>9974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2-9A44-A136-A08D51F4E2E2}"/>
            </c:ext>
          </c:extLst>
        </c:ser>
        <c:ser>
          <c:idx val="1"/>
          <c:order val="1"/>
          <c:tx>
            <c:strRef>
              <c:f>'Hoja1 (2)'!$D$5</c:f>
              <c:strCache>
                <c:ptCount val="1"/>
                <c:pt idx="0">
                  <c:v>No Programadas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'Hoja1 (2)'!$D$6:$D$14</c:f>
              <c:numCache>
                <c:formatCode>#,##0</c:formatCode>
                <c:ptCount val="9"/>
                <c:pt idx="0">
                  <c:v>5441</c:v>
                </c:pt>
                <c:pt idx="1">
                  <c:v>8208</c:v>
                </c:pt>
                <c:pt idx="2">
                  <c:v>9291</c:v>
                </c:pt>
                <c:pt idx="3">
                  <c:v>7110</c:v>
                </c:pt>
                <c:pt idx="4">
                  <c:v>8980</c:v>
                </c:pt>
                <c:pt idx="5">
                  <c:v>5086</c:v>
                </c:pt>
                <c:pt idx="6">
                  <c:v>12332</c:v>
                </c:pt>
                <c:pt idx="7">
                  <c:v>11926</c:v>
                </c:pt>
                <c:pt idx="8">
                  <c:v>10938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2-9A44-A136-A08D51F4E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43105663"/>
        <c:axId val="943107455"/>
      </c:barChart>
      <c:lineChart>
        <c:grouping val="stacked"/>
        <c:varyColors val="0"/>
        <c:ser>
          <c:idx val="2"/>
          <c:order val="2"/>
          <c:tx>
            <c:strRef>
              <c:f>'Hoja1 (2)'!$E$5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4427453067568207E-2"/>
                  <c:y val="-2.1494123670192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52-9A44-A136-A08D51F4E2E2}"/>
                </c:ext>
              </c:extLst>
            </c:dLbl>
            <c:dLbl>
              <c:idx val="1"/>
              <c:layout>
                <c:manualLayout>
                  <c:x val="-5.077423207722085E-2"/>
                  <c:y val="-2.5076477615224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52-9A44-A136-A08D51F4E2E2}"/>
                </c:ext>
              </c:extLst>
            </c:dLbl>
            <c:dLbl>
              <c:idx val="2"/>
              <c:layout>
                <c:manualLayout>
                  <c:x val="-4.8658639074003238E-2"/>
                  <c:y val="-2.1494123670192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52-9A44-A136-A08D51F4E2E2}"/>
                </c:ext>
              </c:extLst>
            </c:dLbl>
            <c:dLbl>
              <c:idx val="3"/>
              <c:layout>
                <c:manualLayout>
                  <c:x val="-4.8658639074003279E-2"/>
                  <c:y val="-1.7911769725160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52-9A44-A136-A08D51F4E2E2}"/>
                </c:ext>
              </c:extLst>
            </c:dLbl>
            <c:dLbl>
              <c:idx val="4"/>
              <c:layout>
                <c:manualLayout>
                  <c:x val="-5.0774232077220809E-2"/>
                  <c:y val="-2.5076477615224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52-9A44-A136-A08D51F4E2E2}"/>
                </c:ext>
              </c:extLst>
            </c:dLbl>
            <c:dLbl>
              <c:idx val="5"/>
              <c:layout>
                <c:manualLayout>
                  <c:x val="-4.2311860064350754E-2"/>
                  <c:y val="-3.2241185505288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852-9A44-A136-A08D51F4E2E2}"/>
                </c:ext>
              </c:extLst>
            </c:dLbl>
            <c:dLbl>
              <c:idx val="6"/>
              <c:layout>
                <c:manualLayout>
                  <c:x val="-4.4427453067568366E-2"/>
                  <c:y val="-1.432941578012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852-9A44-A136-A08D51F4E2E2}"/>
                </c:ext>
              </c:extLst>
            </c:dLbl>
            <c:dLbl>
              <c:idx val="7"/>
              <c:layout>
                <c:manualLayout>
                  <c:x val="-4.4427453067568366E-2"/>
                  <c:y val="-2.5076477615224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52-9A44-A136-A08D51F4E2E2}"/>
                </c:ext>
              </c:extLst>
            </c:dLbl>
            <c:dLbl>
              <c:idx val="8"/>
              <c:layout>
                <c:manualLayout>
                  <c:x val="-3.3849488051480539E-2"/>
                  <c:y val="-2.149412367019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852-9A44-A136-A08D51F4E2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'Hoja1 (2)'!$E$6:$E$14</c:f>
              <c:numCache>
                <c:formatCode>#,##0</c:formatCode>
                <c:ptCount val="9"/>
                <c:pt idx="0">
                  <c:v>15969</c:v>
                </c:pt>
                <c:pt idx="1">
                  <c:v>17827</c:v>
                </c:pt>
                <c:pt idx="2">
                  <c:v>20960</c:v>
                </c:pt>
                <c:pt idx="3">
                  <c:v>16364</c:v>
                </c:pt>
                <c:pt idx="4">
                  <c:v>17889</c:v>
                </c:pt>
                <c:pt idx="5">
                  <c:v>11287</c:v>
                </c:pt>
                <c:pt idx="6">
                  <c:v>21972</c:v>
                </c:pt>
                <c:pt idx="7">
                  <c:v>19287</c:v>
                </c:pt>
                <c:pt idx="8">
                  <c:v>20912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52-9A44-A136-A08D51F4E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3105663"/>
        <c:axId val="943107455"/>
      </c:lineChart>
      <c:catAx>
        <c:axId val="9431056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200" b="1"/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3107455"/>
        <c:crosses val="autoZero"/>
        <c:auto val="1"/>
        <c:lblAlgn val="ctr"/>
        <c:lblOffset val="100"/>
        <c:noMultiLvlLbl val="0"/>
      </c:catAx>
      <c:valAx>
        <c:axId val="94310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200" b="1"/>
                  <a:t>Interrupciones (unid.)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3105663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  <c:extLst/>
  </c:chart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b="1"/>
              <a:t>Clientes Compensados por Interrupciones</a:t>
            </a:r>
            <a:r>
              <a:rPr lang="es-MX" b="1" baseline="0"/>
              <a:t> de Suministro de Gas</a:t>
            </a:r>
            <a:endParaRPr lang="es-MX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196B2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'Hoja1 (2)'!$B$34:$B$42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'Hoja1 (2)'!$C$34:$C$42</c:f>
              <c:numCache>
                <c:formatCode>#,##0</c:formatCode>
                <c:ptCount val="9"/>
                <c:pt idx="0">
                  <c:v>32320</c:v>
                </c:pt>
                <c:pt idx="1">
                  <c:v>29246</c:v>
                </c:pt>
                <c:pt idx="2">
                  <c:v>17104</c:v>
                </c:pt>
                <c:pt idx="3">
                  <c:v>18214</c:v>
                </c:pt>
                <c:pt idx="4">
                  <c:v>35208</c:v>
                </c:pt>
                <c:pt idx="5">
                  <c:v>19963</c:v>
                </c:pt>
                <c:pt idx="6">
                  <c:v>41200</c:v>
                </c:pt>
                <c:pt idx="7">
                  <c:v>14454</c:v>
                </c:pt>
                <c:pt idx="8">
                  <c:v>12537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8-344F-919D-AD8CBB9AF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43105663"/>
        <c:axId val="943107455"/>
      </c:barChart>
      <c:catAx>
        <c:axId val="9431056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200" b="1"/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3107455"/>
        <c:crosses val="autoZero"/>
        <c:auto val="1"/>
        <c:lblAlgn val="ctr"/>
        <c:lblOffset val="100"/>
        <c:noMultiLvlLbl val="0"/>
      </c:catAx>
      <c:valAx>
        <c:axId val="94310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200" b="1"/>
                  <a:t>Clientes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3105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90A16E2-117D-18FB-479C-71E1D11FE2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0C27EC-C113-1E40-CDE3-A1ED73C5CC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BC216CF-0CD5-428E-B06F-EFAECDEA99E2}" type="datetimeFigureOut">
              <a:rPr lang="es-CL"/>
              <a:pPr>
                <a:defRPr/>
              </a:pPr>
              <a:t>27-03-26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628898-AE80-C6EB-E29F-C074E50DC2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E97428-5A2E-EC69-B5CE-FF6B23BAFA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1BA6BA-95D3-4924-966C-3551CB7AE9F6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A244A1-7F83-46FD-88A8-F1923BE73394}" type="datetimeFigureOut">
              <a:rPr lang="es-CL" smtClean="0"/>
              <a:t>27-03-26</a:t>
            </a:fld>
            <a:endParaRPr lang="es-C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9D7601-E78E-42CF-A6B5-BE9F41FFE2D3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7023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0725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CBE3A-D6F1-319F-6B10-EA2C3B821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7F3B20-3BD3-3AB3-7668-D06676E6C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36535FA-7815-86F5-CF53-8F80B58CF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223297-FE76-4B90-D82F-A0D98C390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10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57982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E105F-33E7-102E-7374-1E4A49F40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8FEF4A3-92D6-F286-2B96-87F864003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34B6539-85CE-D85D-EE9E-27F8698F8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FD97B9-B017-7A1F-D540-1D69C4F24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04665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E6977-F7B7-6256-91F8-7F7F4AA37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6280619-BED0-930A-FED3-A06494A9F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6B6F46B-8C9F-F243-C56E-F5A2B0E88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130BBF-72B8-6F7A-B54E-29DCD8CFB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12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78223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626EE-5117-7A1C-124D-1FD98FD14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A58B052-0515-19E9-9A6A-2A9568D55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BF8631E-23F4-F78C-BA20-9AB31D160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ABDA7B-3EFE-729A-4EBF-ADFEC95C7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13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9596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9253D-C376-B4F0-F7DB-A79CAA2E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89313EE-3D6F-3825-9420-EECBBB844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6D578A5-023C-F24E-44E6-0B5E7E9B0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A7762B-3DFE-D7BA-637E-C1D7AB864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14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81927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6D373-7C6C-BAFB-A78E-6B5C31920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8C2620D-41FF-4779-C89A-A6713FA99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1670AAD-48B8-B9AF-AC7B-A59F794D8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712BB8-58C2-67F5-032F-E2CBB51DF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15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74116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FE99E-9439-876D-EB99-139B470AE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87DA6A-03F7-C1FF-B22B-D9215634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DDE8D3E-2562-DF36-AB37-6DD439249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52A522-1B3E-F84C-3BE0-A3AC7227E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08136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A6EB7-F738-3E82-AE8B-760E021D2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05CECF5-657D-7380-F595-D7F2073BE0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016379E-DF4E-DEC6-35EA-E459EACA5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4466DE-B0AA-6457-EF28-B9EFDB977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17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243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207C4-EC48-C58F-10C3-C52D58CBC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2B125DA-F523-2DEC-C72D-F36262B5C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E8E052C-E208-3C17-66B1-04045F970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9E167A-B49F-3B00-C288-1E6818B1D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6159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13CE0-D732-AA34-0DE7-ADD6CCCF1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AD7D86-5B7A-8844-E55A-FDD7BEC23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F9B8339-A819-EDC3-5369-E0A4CFF84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37D3FE-AF12-6ED5-5731-C1F2DFD38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950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875C0-A4E7-7EA4-00E4-B24CA5024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1C2302A-1E56-FF95-9F52-4688E367E8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95B4CDF-885D-225F-5523-9153D5C9C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416033-B608-5B4D-549C-B681E4478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6213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E25A2-1593-F664-CE26-8D61363A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FA4AB09-CD10-102F-F28F-32DCEEFCB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F9CD0E4-C53F-13D6-2F01-D0A0CA456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0F4193-31D2-11A9-F239-0669014C5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71614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5501B-783D-B3BD-E119-2D0EE25DA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2691A1D-AE2D-19B4-12B0-89C6F6341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712B24-9CE4-45CE-006C-250F1EC33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55B0C0-849B-7416-1134-748CC02FE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43324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6CDE6-9AFB-DB23-0823-985B6821A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10E0B03-373C-B549-E537-6E8CBE288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7C5AAA4-0131-BE18-0EB6-15FE355EB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4D04E5-2784-E268-3243-B269E1E3C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7783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8603-77BF-60EF-0A5D-C2B3A0A68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3695E86-3353-2474-7694-FC8382D56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7BD0896-43D4-2CB6-7F2F-74FF89AF2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D3305C-D7E1-D10E-F4C4-F62996373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0301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6CF8E-A202-DAE0-48E9-813895437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680CDB1-2461-22E7-0D64-0863ED88A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94B5815-A4D1-8702-A249-C49F4ADAF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E1F05B-FBA5-636F-87B3-538DED38C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D7601-E78E-42CF-A6B5-BE9F41FFE2D3}" type="slidenum">
              <a:rPr lang="es-CL" smtClean="0"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0329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39259"/>
            <a:ext cx="10515600" cy="837710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L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/>
          </p:nvPr>
        </p:nvSpPr>
        <p:spPr>
          <a:xfrm>
            <a:off x="2882212" y="3264816"/>
            <a:ext cx="6427574" cy="346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2"/>
          </p:nvPr>
        </p:nvSpPr>
        <p:spPr>
          <a:xfrm>
            <a:off x="4101379" y="1989474"/>
            <a:ext cx="3989238" cy="261938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5430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illa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79843"/>
            <a:ext cx="10515600" cy="837710"/>
          </a:xfrm>
        </p:spPr>
        <p:txBody>
          <a:bodyPr>
            <a:normAutofit/>
          </a:bodyPr>
          <a:lstStyle>
            <a:lvl1pPr algn="ctr">
              <a:defRPr sz="46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L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/>
          </p:nvPr>
        </p:nvSpPr>
        <p:spPr>
          <a:xfrm>
            <a:off x="4201159" y="3264816"/>
            <a:ext cx="3789682" cy="34673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B458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5282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ámina interior_op1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3821113" y="1991656"/>
            <a:ext cx="7569200" cy="3584575"/>
          </a:xfr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8277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ámina interior_op2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3821113" y="1991656"/>
            <a:ext cx="7569200" cy="3584575"/>
          </a:xfr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0142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485090"/>
            <a:ext cx="5181600" cy="4351338"/>
          </a:xfrm>
        </p:spPr>
        <p:txBody>
          <a:bodyPr/>
          <a:lstStyle/>
          <a:p>
            <a:pPr lvl="0"/>
            <a:endParaRPr lang="es-CL" dirty="0"/>
          </a:p>
        </p:txBody>
      </p:sp>
      <p:sp>
        <p:nvSpPr>
          <p:cNvPr id="11" name="Marcador de texto 9"/>
          <p:cNvSpPr>
            <a:spLocks noGrp="1"/>
          </p:cNvSpPr>
          <p:nvPr>
            <p:ph type="body" sz="quarter" idx="11"/>
          </p:nvPr>
        </p:nvSpPr>
        <p:spPr>
          <a:xfrm>
            <a:off x="6172200" y="1484313"/>
            <a:ext cx="5181600" cy="4351337"/>
          </a:xfrm>
        </p:spPr>
        <p:txBody>
          <a:bodyPr/>
          <a:lstStyle>
            <a:lvl1pPr>
              <a:defRPr sz="2400">
                <a:solidFill>
                  <a:srgbClr val="0C4581"/>
                </a:solidFill>
              </a:defRPr>
            </a:lvl1pPr>
            <a:lvl2pPr>
              <a:defRPr sz="2000">
                <a:solidFill>
                  <a:srgbClr val="0C4581"/>
                </a:solidFill>
              </a:defRPr>
            </a:lvl2pPr>
            <a:lvl3pPr>
              <a:defRPr sz="1800">
                <a:solidFill>
                  <a:srgbClr val="0C4581"/>
                </a:solidFill>
              </a:defRPr>
            </a:lvl3pPr>
            <a:lvl4pPr>
              <a:defRPr sz="1600">
                <a:solidFill>
                  <a:srgbClr val="0C4581"/>
                </a:solidFill>
              </a:defRPr>
            </a:lvl4pPr>
            <a:lvl5pPr>
              <a:defRPr sz="1600">
                <a:solidFill>
                  <a:srgbClr val="0C458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idx="12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1742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er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69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52BDB00C-1C67-8F0F-B8FD-B902501D26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CL"/>
              <a:t>Haz clic para modificar el estilo de título del patrón</a:t>
            </a:r>
            <a:endParaRPr lang="es-CL" altLang="es-CL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7217EDBB-BAB7-7F8E-52DA-95A4B532F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CL"/>
              <a:t>Haga clic para modificar los estilos de texto del patrón</a:t>
            </a:r>
          </a:p>
          <a:p>
            <a:pPr lvl="1"/>
            <a:r>
              <a:rPr lang="es-MX" altLang="es-CL"/>
              <a:t>Segundo nivel</a:t>
            </a:r>
          </a:p>
          <a:p>
            <a:pPr lvl="2"/>
            <a:r>
              <a:rPr lang="es-MX" altLang="es-CL"/>
              <a:t>Tercer nivel</a:t>
            </a:r>
          </a:p>
          <a:p>
            <a:pPr lvl="3"/>
            <a:r>
              <a:rPr lang="es-MX" altLang="es-CL"/>
              <a:t>Cuarto nivel</a:t>
            </a:r>
          </a:p>
          <a:p>
            <a:pPr lvl="4"/>
            <a:r>
              <a:rPr lang="es-MX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78732-907F-B601-46B8-AD388BDE5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8F2DB6-C572-42A2-84AE-91936A0A0C82}" type="datetimeFigureOut">
              <a:rPr lang="es-CL"/>
              <a:pPr>
                <a:defRPr/>
              </a:pPr>
              <a:t>27-03-26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8B1C78-9C59-AD4A-C080-ECA90B1CB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BE4DF6-AD03-83AB-A21C-34D0AC48E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FB8858-A60E-457F-9EA1-B3CA5A831CD5}" type="slidenum">
              <a:rPr lang="es-CL"/>
              <a:pPr>
                <a:defRPr/>
              </a:pPr>
              <a:t>‹Nº›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svg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sv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sv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sv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8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1.sv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hart" Target="../charts/chart2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.svg"/><Relationship Id="rId12" Type="http://schemas.openxmlformats.org/officeDocument/2006/relationships/chart" Target="../charts/chart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.sv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sv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upo 156">
            <a:extLst>
              <a:ext uri="{FF2B5EF4-FFF2-40B4-BE49-F238E27FC236}">
                <a16:creationId xmlns:a16="http://schemas.microsoft.com/office/drawing/2014/main" id="{BA434194-EEA6-5A98-5632-4BD53084DEBA}"/>
              </a:ext>
            </a:extLst>
          </p:cNvPr>
          <p:cNvGrpSpPr/>
          <p:nvPr/>
        </p:nvGrpSpPr>
        <p:grpSpPr>
          <a:xfrm>
            <a:off x="282946" y="123938"/>
            <a:ext cx="11617864" cy="6664348"/>
            <a:chOff x="282946" y="246489"/>
            <a:chExt cx="11617864" cy="6664348"/>
          </a:xfrm>
        </p:grpSpPr>
        <p:grpSp>
          <p:nvGrpSpPr>
            <p:cNvPr id="135" name="Grupo 134">
              <a:extLst>
                <a:ext uri="{FF2B5EF4-FFF2-40B4-BE49-F238E27FC236}">
                  <a16:creationId xmlns:a16="http://schemas.microsoft.com/office/drawing/2014/main" id="{F159A93C-5354-E1D6-F8C5-D626843CB205}"/>
                </a:ext>
              </a:extLst>
            </p:cNvPr>
            <p:cNvGrpSpPr/>
            <p:nvPr/>
          </p:nvGrpSpPr>
          <p:grpSpPr>
            <a:xfrm>
              <a:off x="282946" y="246489"/>
              <a:ext cx="11617864" cy="754005"/>
              <a:chOff x="282946" y="246489"/>
              <a:chExt cx="11617864" cy="754005"/>
            </a:xfrm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3511B583-5BFB-25C2-1462-7A46F5E72B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C1FC763-183A-7707-3897-654014E082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7E8907B3-3107-D967-ECF4-E0C407F9C0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139986A6-63D8-4A93-F247-A13044AA74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D1E408B0-954B-7063-FBF7-320A7857F3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2" name="Elipse 61">
                <a:extLst>
                  <a:ext uri="{FF2B5EF4-FFF2-40B4-BE49-F238E27FC236}">
                    <a16:creationId xmlns:a16="http://schemas.microsoft.com/office/drawing/2014/main" id="{20379CB5-CC6E-2CD8-011D-32EAFA9EB3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0" name="Elipse 69">
                <a:extLst>
                  <a:ext uri="{FF2B5EF4-FFF2-40B4-BE49-F238E27FC236}">
                    <a16:creationId xmlns:a16="http://schemas.microsoft.com/office/drawing/2014/main" id="{606ACD24-D0E1-85CC-164A-167D1D8BCA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8" name="Elipse 77">
                <a:extLst>
                  <a:ext uri="{FF2B5EF4-FFF2-40B4-BE49-F238E27FC236}">
                    <a16:creationId xmlns:a16="http://schemas.microsoft.com/office/drawing/2014/main" id="{5D6000D7-7642-FEB7-164F-FD8A66E7DA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6" name="Elipse 85">
                <a:extLst>
                  <a:ext uri="{FF2B5EF4-FFF2-40B4-BE49-F238E27FC236}">
                    <a16:creationId xmlns:a16="http://schemas.microsoft.com/office/drawing/2014/main" id="{8E006C8E-E8E8-98F5-16FF-B697AE790E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4" name="Elipse 93">
                <a:extLst>
                  <a:ext uri="{FF2B5EF4-FFF2-40B4-BE49-F238E27FC236}">
                    <a16:creationId xmlns:a16="http://schemas.microsoft.com/office/drawing/2014/main" id="{CB36C962-31B3-FFFE-B512-052B645FB9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2" name="Elipse 101">
                <a:extLst>
                  <a:ext uri="{FF2B5EF4-FFF2-40B4-BE49-F238E27FC236}">
                    <a16:creationId xmlns:a16="http://schemas.microsoft.com/office/drawing/2014/main" id="{92A42AFB-0EF0-969B-DACE-F2718D3318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0" name="Elipse 109">
                <a:extLst>
                  <a:ext uri="{FF2B5EF4-FFF2-40B4-BE49-F238E27FC236}">
                    <a16:creationId xmlns:a16="http://schemas.microsoft.com/office/drawing/2014/main" id="{4A8BAE42-0309-9128-49EA-53D53AFE3D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8" name="Elipse 117">
                <a:extLst>
                  <a:ext uri="{FF2B5EF4-FFF2-40B4-BE49-F238E27FC236}">
                    <a16:creationId xmlns:a16="http://schemas.microsoft.com/office/drawing/2014/main" id="{83F8C29F-0459-B6FA-FEC5-EE51F278D7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6" name="Elipse 125">
                <a:extLst>
                  <a:ext uri="{FF2B5EF4-FFF2-40B4-BE49-F238E27FC236}">
                    <a16:creationId xmlns:a16="http://schemas.microsoft.com/office/drawing/2014/main" id="{BD176F12-B901-E9AA-49A5-8A36C10FBF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41" name="Grupo 140">
              <a:extLst>
                <a:ext uri="{FF2B5EF4-FFF2-40B4-BE49-F238E27FC236}">
                  <a16:creationId xmlns:a16="http://schemas.microsoft.com/office/drawing/2014/main" id="{474E411E-BA92-9E00-E8EE-F7703F1B4A01}"/>
                </a:ext>
              </a:extLst>
            </p:cNvPr>
            <p:cNvGrpSpPr/>
            <p:nvPr/>
          </p:nvGrpSpPr>
          <p:grpSpPr>
            <a:xfrm>
              <a:off x="282946" y="5312499"/>
              <a:ext cx="11617864" cy="754005"/>
              <a:chOff x="282946" y="5335709"/>
              <a:chExt cx="11617864" cy="754005"/>
            </a:xfrm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302D0DDB-AE5F-BE05-A330-67E11BD7C0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D090040A-8057-7249-BC7E-89344BC041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049DE671-45C4-B690-9CCA-82363332AC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F70EFDEE-EF38-51C3-A1F1-0B480BE814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A605D5AC-43A2-0FF4-3EC0-564ADBF660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id="{F3ADA6D0-0F58-B6E6-A54C-5E490BBB60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63C8D0C1-70A2-E683-BDF0-5860061EB3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9" name="Elipse 78">
                <a:extLst>
                  <a:ext uri="{FF2B5EF4-FFF2-40B4-BE49-F238E27FC236}">
                    <a16:creationId xmlns:a16="http://schemas.microsoft.com/office/drawing/2014/main" id="{8240D2AC-8F44-A5E5-9EB7-7D290E4044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7" name="Elipse 86">
                <a:extLst>
                  <a:ext uri="{FF2B5EF4-FFF2-40B4-BE49-F238E27FC236}">
                    <a16:creationId xmlns:a16="http://schemas.microsoft.com/office/drawing/2014/main" id="{BA7D409F-0E96-6073-60F4-251083615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5" name="Elipse 94">
                <a:extLst>
                  <a:ext uri="{FF2B5EF4-FFF2-40B4-BE49-F238E27FC236}">
                    <a16:creationId xmlns:a16="http://schemas.microsoft.com/office/drawing/2014/main" id="{8FEC1A7E-0A9E-527D-A471-3C8F446762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3" name="Elipse 102">
                <a:extLst>
                  <a:ext uri="{FF2B5EF4-FFF2-40B4-BE49-F238E27FC236}">
                    <a16:creationId xmlns:a16="http://schemas.microsoft.com/office/drawing/2014/main" id="{F59CF565-5747-3249-10A3-51917D618A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1" name="Elipse 110">
                <a:extLst>
                  <a:ext uri="{FF2B5EF4-FFF2-40B4-BE49-F238E27FC236}">
                    <a16:creationId xmlns:a16="http://schemas.microsoft.com/office/drawing/2014/main" id="{84A7A7D2-3B0B-0AF7-9940-4B5F9DFCD9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9" name="Elipse 118">
                <a:extLst>
                  <a:ext uri="{FF2B5EF4-FFF2-40B4-BE49-F238E27FC236}">
                    <a16:creationId xmlns:a16="http://schemas.microsoft.com/office/drawing/2014/main" id="{500365BB-78CE-CC16-D7FA-D9E5890030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7" name="Elipse 126">
                <a:extLst>
                  <a:ext uri="{FF2B5EF4-FFF2-40B4-BE49-F238E27FC236}">
                    <a16:creationId xmlns:a16="http://schemas.microsoft.com/office/drawing/2014/main" id="{256405F4-792B-8F0A-EBB2-B615B27FF8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40" name="Grupo 139">
              <a:extLst>
                <a:ext uri="{FF2B5EF4-FFF2-40B4-BE49-F238E27FC236}">
                  <a16:creationId xmlns:a16="http://schemas.microsoft.com/office/drawing/2014/main" id="{C133D9B7-39AE-B04A-7AA3-C04129DFB5F3}"/>
                </a:ext>
              </a:extLst>
            </p:cNvPr>
            <p:cNvGrpSpPr/>
            <p:nvPr/>
          </p:nvGrpSpPr>
          <p:grpSpPr>
            <a:xfrm>
              <a:off x="282946" y="4468164"/>
              <a:ext cx="11617864" cy="754005"/>
              <a:chOff x="282946" y="4487503"/>
              <a:chExt cx="11617864" cy="754005"/>
            </a:xfrm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7E2C3F91-4A31-6058-0041-77602C58C9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8354D5E1-C3DC-118B-61DB-7057CEB452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4ECA66F9-02A1-D730-3289-2F3E8E0DA7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75EE5D13-A0EA-7609-FA2F-D63C497AC7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7F5747D5-A69F-55D5-B44F-ED510BCB56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446FD934-5F00-5E70-77BF-47D716B148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2" name="Elipse 71">
                <a:extLst>
                  <a:ext uri="{FF2B5EF4-FFF2-40B4-BE49-F238E27FC236}">
                    <a16:creationId xmlns:a16="http://schemas.microsoft.com/office/drawing/2014/main" id="{66FAAE02-6329-D403-01E8-4A3E52E658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id="{28167491-EB3E-8187-12C7-CB5751DD48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8" name="Elipse 87">
                <a:extLst>
                  <a:ext uri="{FF2B5EF4-FFF2-40B4-BE49-F238E27FC236}">
                    <a16:creationId xmlns:a16="http://schemas.microsoft.com/office/drawing/2014/main" id="{BC87A101-7FBD-BC12-161B-3EABADA5EF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6" name="Elipse 95">
                <a:extLst>
                  <a:ext uri="{FF2B5EF4-FFF2-40B4-BE49-F238E27FC236}">
                    <a16:creationId xmlns:a16="http://schemas.microsoft.com/office/drawing/2014/main" id="{DA641625-9AF6-3364-C006-4614C0AA6F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4" name="Elipse 103">
                <a:extLst>
                  <a:ext uri="{FF2B5EF4-FFF2-40B4-BE49-F238E27FC236}">
                    <a16:creationId xmlns:a16="http://schemas.microsoft.com/office/drawing/2014/main" id="{774A741D-EDEA-9130-2843-73FB69A13B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2" name="Elipse 111">
                <a:extLst>
                  <a:ext uri="{FF2B5EF4-FFF2-40B4-BE49-F238E27FC236}">
                    <a16:creationId xmlns:a16="http://schemas.microsoft.com/office/drawing/2014/main" id="{B3E43E63-77BC-C637-FDCC-1060CB3845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0" name="Elipse 119">
                <a:extLst>
                  <a:ext uri="{FF2B5EF4-FFF2-40B4-BE49-F238E27FC236}">
                    <a16:creationId xmlns:a16="http://schemas.microsoft.com/office/drawing/2014/main" id="{D4917CDB-34F9-3206-EC5E-196307DA00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8" name="Elipse 127">
                <a:extLst>
                  <a:ext uri="{FF2B5EF4-FFF2-40B4-BE49-F238E27FC236}">
                    <a16:creationId xmlns:a16="http://schemas.microsoft.com/office/drawing/2014/main" id="{B8F96CEE-7051-9BE7-0640-028391174E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39" name="Grupo 138">
              <a:extLst>
                <a:ext uri="{FF2B5EF4-FFF2-40B4-BE49-F238E27FC236}">
                  <a16:creationId xmlns:a16="http://schemas.microsoft.com/office/drawing/2014/main" id="{E190A436-85E3-BF61-DB0A-51B0B69FF139}"/>
                </a:ext>
              </a:extLst>
            </p:cNvPr>
            <p:cNvGrpSpPr/>
            <p:nvPr/>
          </p:nvGrpSpPr>
          <p:grpSpPr>
            <a:xfrm>
              <a:off x="282946" y="3623829"/>
              <a:ext cx="11617864" cy="754005"/>
              <a:chOff x="282946" y="3639301"/>
              <a:chExt cx="11617864" cy="754005"/>
            </a:xfrm>
          </p:grpSpPr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779FBE0D-309A-92BC-A515-227E34DD9E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4E830E07-51B1-C2C1-2488-F128B0EAA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CEFFC005-FABB-58A6-7748-33F265FD47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72928A00-6514-98B9-DFAF-5FC79192E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7" name="Elipse 56">
                <a:extLst>
                  <a:ext uri="{FF2B5EF4-FFF2-40B4-BE49-F238E27FC236}">
                    <a16:creationId xmlns:a16="http://schemas.microsoft.com/office/drawing/2014/main" id="{ACDBE872-5DE0-0562-346F-FEE93E04E7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EA2185D1-39CC-F705-F5B3-FB8F31BA5F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E7EFE77C-725A-EADE-32F4-796E5986D6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1" name="Elipse 80">
                <a:extLst>
                  <a:ext uri="{FF2B5EF4-FFF2-40B4-BE49-F238E27FC236}">
                    <a16:creationId xmlns:a16="http://schemas.microsoft.com/office/drawing/2014/main" id="{FE3DAC76-5341-D866-800B-F8EFE44D15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9" name="Elipse 88">
                <a:extLst>
                  <a:ext uri="{FF2B5EF4-FFF2-40B4-BE49-F238E27FC236}">
                    <a16:creationId xmlns:a16="http://schemas.microsoft.com/office/drawing/2014/main" id="{41F53472-99A2-987A-FFC2-B5F6360569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7" name="Elipse 96">
                <a:extLst>
                  <a:ext uri="{FF2B5EF4-FFF2-40B4-BE49-F238E27FC236}">
                    <a16:creationId xmlns:a16="http://schemas.microsoft.com/office/drawing/2014/main" id="{D817814F-206A-AF53-93B2-56288CE7F4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5" name="Elipse 104">
                <a:extLst>
                  <a:ext uri="{FF2B5EF4-FFF2-40B4-BE49-F238E27FC236}">
                    <a16:creationId xmlns:a16="http://schemas.microsoft.com/office/drawing/2014/main" id="{F24C3DB2-5803-5FD5-9E9E-EBF970440A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3" name="Elipse 112">
                <a:extLst>
                  <a:ext uri="{FF2B5EF4-FFF2-40B4-BE49-F238E27FC236}">
                    <a16:creationId xmlns:a16="http://schemas.microsoft.com/office/drawing/2014/main" id="{C0996014-E124-D449-AF56-4B340C4B24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1" name="Elipse 120">
                <a:extLst>
                  <a:ext uri="{FF2B5EF4-FFF2-40B4-BE49-F238E27FC236}">
                    <a16:creationId xmlns:a16="http://schemas.microsoft.com/office/drawing/2014/main" id="{610A21A0-A74E-15FB-C24C-6053401A75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9" name="Elipse 128">
                <a:extLst>
                  <a:ext uri="{FF2B5EF4-FFF2-40B4-BE49-F238E27FC236}">
                    <a16:creationId xmlns:a16="http://schemas.microsoft.com/office/drawing/2014/main" id="{0323D6F6-B830-0BD1-22BC-103FDD229B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38" name="Grupo 137">
              <a:extLst>
                <a:ext uri="{FF2B5EF4-FFF2-40B4-BE49-F238E27FC236}">
                  <a16:creationId xmlns:a16="http://schemas.microsoft.com/office/drawing/2014/main" id="{AF96894B-E458-6B18-BE5D-6BA3729C2D89}"/>
                </a:ext>
              </a:extLst>
            </p:cNvPr>
            <p:cNvGrpSpPr/>
            <p:nvPr/>
          </p:nvGrpSpPr>
          <p:grpSpPr>
            <a:xfrm>
              <a:off x="282946" y="2779494"/>
              <a:ext cx="11617864" cy="754005"/>
              <a:chOff x="282946" y="2791098"/>
              <a:chExt cx="11617864" cy="754005"/>
            </a:xfrm>
          </p:grpSpPr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C0EC200A-2232-C305-19FD-C660BD40C3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A4984FCA-925D-93C2-9315-46424B766A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5A7FBDFC-22ED-8273-CF48-1ECC78ED6D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8E378EFB-6DAB-87D3-2374-3C8E63A886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11AD4E04-A467-DE3D-C711-25C4E506F3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A18E6C30-F34E-2880-BD6D-DFD643699F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4" name="Elipse 73">
                <a:extLst>
                  <a:ext uri="{FF2B5EF4-FFF2-40B4-BE49-F238E27FC236}">
                    <a16:creationId xmlns:a16="http://schemas.microsoft.com/office/drawing/2014/main" id="{916B3725-4364-5079-8630-F2A1C5B043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2" name="Elipse 81">
                <a:extLst>
                  <a:ext uri="{FF2B5EF4-FFF2-40B4-BE49-F238E27FC236}">
                    <a16:creationId xmlns:a16="http://schemas.microsoft.com/office/drawing/2014/main" id="{A86F5896-AD07-5760-05A1-A2A2D3E49E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0" name="Elipse 89">
                <a:extLst>
                  <a:ext uri="{FF2B5EF4-FFF2-40B4-BE49-F238E27FC236}">
                    <a16:creationId xmlns:a16="http://schemas.microsoft.com/office/drawing/2014/main" id="{F8463C66-2C2E-4F74-8C7C-66881AD579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8" name="Elipse 97">
                <a:extLst>
                  <a:ext uri="{FF2B5EF4-FFF2-40B4-BE49-F238E27FC236}">
                    <a16:creationId xmlns:a16="http://schemas.microsoft.com/office/drawing/2014/main" id="{D610AAA4-EAB1-217E-DA4E-035999D41D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6" name="Elipse 105">
                <a:extLst>
                  <a:ext uri="{FF2B5EF4-FFF2-40B4-BE49-F238E27FC236}">
                    <a16:creationId xmlns:a16="http://schemas.microsoft.com/office/drawing/2014/main" id="{6272F013-EF86-43E6-72DF-774C7EEE3B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4" name="Elipse 113">
                <a:extLst>
                  <a:ext uri="{FF2B5EF4-FFF2-40B4-BE49-F238E27FC236}">
                    <a16:creationId xmlns:a16="http://schemas.microsoft.com/office/drawing/2014/main" id="{FDA77635-A730-CF6E-56EB-6D6EA6534B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2" name="Elipse 121">
                <a:extLst>
                  <a:ext uri="{FF2B5EF4-FFF2-40B4-BE49-F238E27FC236}">
                    <a16:creationId xmlns:a16="http://schemas.microsoft.com/office/drawing/2014/main" id="{28C9FF07-3DFF-9A3E-5DE8-9EF085DBCC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30" name="Elipse 129">
                <a:extLst>
                  <a:ext uri="{FF2B5EF4-FFF2-40B4-BE49-F238E27FC236}">
                    <a16:creationId xmlns:a16="http://schemas.microsoft.com/office/drawing/2014/main" id="{370A04FF-F6DD-1174-0D27-58EAA18F4B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37" name="Grupo 136">
              <a:extLst>
                <a:ext uri="{FF2B5EF4-FFF2-40B4-BE49-F238E27FC236}">
                  <a16:creationId xmlns:a16="http://schemas.microsoft.com/office/drawing/2014/main" id="{1BCF70A1-67A9-4DA7-371C-8B1848D8B991}"/>
                </a:ext>
              </a:extLst>
            </p:cNvPr>
            <p:cNvGrpSpPr/>
            <p:nvPr/>
          </p:nvGrpSpPr>
          <p:grpSpPr>
            <a:xfrm>
              <a:off x="282946" y="1935159"/>
              <a:ext cx="11617864" cy="754005"/>
              <a:chOff x="282946" y="1942895"/>
              <a:chExt cx="11617864" cy="754005"/>
            </a:xfrm>
          </p:grpSpPr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2E8C1370-AD89-4655-9E61-D3B251C594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7E42347A-F1DB-5893-EA97-1F4B6E4C3B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0A2BCFEA-3DB7-C2E6-4990-42EF007DA7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E51261CF-F629-2B56-10AE-3799206030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id="{65DAB949-3839-6DE4-2193-EA1A0923DB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id="{D2EF63D3-B806-1DBE-C4BC-2B78F21618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id="{F83EAA7D-B18F-6E87-6772-230574A65B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3" name="Elipse 82">
                <a:extLst>
                  <a:ext uri="{FF2B5EF4-FFF2-40B4-BE49-F238E27FC236}">
                    <a16:creationId xmlns:a16="http://schemas.microsoft.com/office/drawing/2014/main" id="{185FA1BC-9213-5EFB-F24E-F6E4409C8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1" name="Elipse 90">
                <a:extLst>
                  <a:ext uri="{FF2B5EF4-FFF2-40B4-BE49-F238E27FC236}">
                    <a16:creationId xmlns:a16="http://schemas.microsoft.com/office/drawing/2014/main" id="{48456EBD-2685-F40C-DF01-CD1DE2D7F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9" name="Elipse 98">
                <a:extLst>
                  <a:ext uri="{FF2B5EF4-FFF2-40B4-BE49-F238E27FC236}">
                    <a16:creationId xmlns:a16="http://schemas.microsoft.com/office/drawing/2014/main" id="{A84985E8-9A7E-77F3-CA53-21BB452F4E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7" name="Elipse 106">
                <a:extLst>
                  <a:ext uri="{FF2B5EF4-FFF2-40B4-BE49-F238E27FC236}">
                    <a16:creationId xmlns:a16="http://schemas.microsoft.com/office/drawing/2014/main" id="{D2140055-3A88-0223-367A-5982F41EA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5" name="Elipse 114">
                <a:extLst>
                  <a:ext uri="{FF2B5EF4-FFF2-40B4-BE49-F238E27FC236}">
                    <a16:creationId xmlns:a16="http://schemas.microsoft.com/office/drawing/2014/main" id="{B376B2FE-DDFC-1226-682C-77D499201A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3" name="Elipse 122">
                <a:extLst>
                  <a:ext uri="{FF2B5EF4-FFF2-40B4-BE49-F238E27FC236}">
                    <a16:creationId xmlns:a16="http://schemas.microsoft.com/office/drawing/2014/main" id="{1CC48D25-A6E7-AD6A-F364-995217AA34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31" name="Elipse 130">
                <a:extLst>
                  <a:ext uri="{FF2B5EF4-FFF2-40B4-BE49-F238E27FC236}">
                    <a16:creationId xmlns:a16="http://schemas.microsoft.com/office/drawing/2014/main" id="{84997036-51B0-4E39-5738-00176E52A3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36" name="Grupo 135">
              <a:extLst>
                <a:ext uri="{FF2B5EF4-FFF2-40B4-BE49-F238E27FC236}">
                  <a16:creationId xmlns:a16="http://schemas.microsoft.com/office/drawing/2014/main" id="{4CF80934-A260-AB4A-F7FE-479C5BDFBFB1}"/>
                </a:ext>
              </a:extLst>
            </p:cNvPr>
            <p:cNvGrpSpPr/>
            <p:nvPr/>
          </p:nvGrpSpPr>
          <p:grpSpPr>
            <a:xfrm>
              <a:off x="282946" y="1090824"/>
              <a:ext cx="11617864" cy="754005"/>
              <a:chOff x="282946" y="1094692"/>
              <a:chExt cx="11617864" cy="754005"/>
            </a:xfrm>
          </p:grpSpPr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76CD9548-F0FA-EC26-6381-048C0910E3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833924E4-C8F3-298C-FF81-A506FFF09A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5EAE4A93-7621-A2C1-933A-382BA1F4C4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07784BB9-6F95-F96E-74B3-25437AA509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0" name="Elipse 59">
                <a:extLst>
                  <a:ext uri="{FF2B5EF4-FFF2-40B4-BE49-F238E27FC236}">
                    <a16:creationId xmlns:a16="http://schemas.microsoft.com/office/drawing/2014/main" id="{AD76A05F-5A5B-DAAF-0011-C5B6AF603E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973CA157-4C16-B639-24FE-95E92E0680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6" name="Elipse 75">
                <a:extLst>
                  <a:ext uri="{FF2B5EF4-FFF2-40B4-BE49-F238E27FC236}">
                    <a16:creationId xmlns:a16="http://schemas.microsoft.com/office/drawing/2014/main" id="{D6F7E2E4-C79A-33CF-961B-E824E4A3EE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4" name="Elipse 83">
                <a:extLst>
                  <a:ext uri="{FF2B5EF4-FFF2-40B4-BE49-F238E27FC236}">
                    <a16:creationId xmlns:a16="http://schemas.microsoft.com/office/drawing/2014/main" id="{BFD50468-4635-EB0F-1433-3D2D3CC3D2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2" name="Elipse 91">
                <a:extLst>
                  <a:ext uri="{FF2B5EF4-FFF2-40B4-BE49-F238E27FC236}">
                    <a16:creationId xmlns:a16="http://schemas.microsoft.com/office/drawing/2014/main" id="{BEDDE139-11F7-D34B-FD20-CA6398EE0D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0" name="Elipse 99">
                <a:extLst>
                  <a:ext uri="{FF2B5EF4-FFF2-40B4-BE49-F238E27FC236}">
                    <a16:creationId xmlns:a16="http://schemas.microsoft.com/office/drawing/2014/main" id="{B4466D8E-1FB0-2B43-9A31-C162AED587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8" name="Elipse 107">
                <a:extLst>
                  <a:ext uri="{FF2B5EF4-FFF2-40B4-BE49-F238E27FC236}">
                    <a16:creationId xmlns:a16="http://schemas.microsoft.com/office/drawing/2014/main" id="{2214113E-6037-0B3C-FD32-E60FB3A069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6" name="Elipse 115">
                <a:extLst>
                  <a:ext uri="{FF2B5EF4-FFF2-40B4-BE49-F238E27FC236}">
                    <a16:creationId xmlns:a16="http://schemas.microsoft.com/office/drawing/2014/main" id="{E72ED20B-5FCC-B7E6-96D7-D11181C13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4" name="Elipse 123">
                <a:extLst>
                  <a:ext uri="{FF2B5EF4-FFF2-40B4-BE49-F238E27FC236}">
                    <a16:creationId xmlns:a16="http://schemas.microsoft.com/office/drawing/2014/main" id="{1434A13C-408C-98DB-1A08-202E104A95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32" name="Elipse 131">
                <a:extLst>
                  <a:ext uri="{FF2B5EF4-FFF2-40B4-BE49-F238E27FC236}">
                    <a16:creationId xmlns:a16="http://schemas.microsoft.com/office/drawing/2014/main" id="{D39329DE-FB46-B196-4C91-976A7682D3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42" name="Grupo 141">
              <a:extLst>
                <a:ext uri="{FF2B5EF4-FFF2-40B4-BE49-F238E27FC236}">
                  <a16:creationId xmlns:a16="http://schemas.microsoft.com/office/drawing/2014/main" id="{D3834582-5651-F405-BC65-60A6231E5893}"/>
                </a:ext>
              </a:extLst>
            </p:cNvPr>
            <p:cNvGrpSpPr/>
            <p:nvPr/>
          </p:nvGrpSpPr>
          <p:grpSpPr>
            <a:xfrm>
              <a:off x="282946" y="6156832"/>
              <a:ext cx="11617864" cy="754005"/>
              <a:chOff x="282946" y="5335709"/>
              <a:chExt cx="11617864" cy="754005"/>
            </a:xfrm>
          </p:grpSpPr>
          <p:sp>
            <p:nvSpPr>
              <p:cNvPr id="143" name="Elipse 142">
                <a:extLst>
                  <a:ext uri="{FF2B5EF4-FFF2-40B4-BE49-F238E27FC236}">
                    <a16:creationId xmlns:a16="http://schemas.microsoft.com/office/drawing/2014/main" id="{C24D6F2F-F729-3708-996B-61918B1ABF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44" name="Elipse 143">
                <a:extLst>
                  <a:ext uri="{FF2B5EF4-FFF2-40B4-BE49-F238E27FC236}">
                    <a16:creationId xmlns:a16="http://schemas.microsoft.com/office/drawing/2014/main" id="{49777D0B-58A3-C9B5-89DE-0C40950B7D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45" name="Elipse 144">
                <a:extLst>
                  <a:ext uri="{FF2B5EF4-FFF2-40B4-BE49-F238E27FC236}">
                    <a16:creationId xmlns:a16="http://schemas.microsoft.com/office/drawing/2014/main" id="{F3CAAE48-6AB0-44C0-7343-FC9DC9C52A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46" name="Elipse 145">
                <a:extLst>
                  <a:ext uri="{FF2B5EF4-FFF2-40B4-BE49-F238E27FC236}">
                    <a16:creationId xmlns:a16="http://schemas.microsoft.com/office/drawing/2014/main" id="{E60FF13A-7F08-03E0-CC73-9E400E3568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47" name="Elipse 146">
                <a:extLst>
                  <a:ext uri="{FF2B5EF4-FFF2-40B4-BE49-F238E27FC236}">
                    <a16:creationId xmlns:a16="http://schemas.microsoft.com/office/drawing/2014/main" id="{D3330EB1-A22C-E02E-B89E-762AAD06C4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48" name="Elipse 147">
                <a:extLst>
                  <a:ext uri="{FF2B5EF4-FFF2-40B4-BE49-F238E27FC236}">
                    <a16:creationId xmlns:a16="http://schemas.microsoft.com/office/drawing/2014/main" id="{C36CA653-A85E-31C3-553F-3A94227185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49" name="Elipse 148">
                <a:extLst>
                  <a:ext uri="{FF2B5EF4-FFF2-40B4-BE49-F238E27FC236}">
                    <a16:creationId xmlns:a16="http://schemas.microsoft.com/office/drawing/2014/main" id="{E8243E9E-8822-69D5-54FF-40E7ACAA8F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50" name="Elipse 149">
                <a:extLst>
                  <a:ext uri="{FF2B5EF4-FFF2-40B4-BE49-F238E27FC236}">
                    <a16:creationId xmlns:a16="http://schemas.microsoft.com/office/drawing/2014/main" id="{EF04B1D8-174A-380F-175A-3A30700DB6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51" name="Elipse 150">
                <a:extLst>
                  <a:ext uri="{FF2B5EF4-FFF2-40B4-BE49-F238E27FC236}">
                    <a16:creationId xmlns:a16="http://schemas.microsoft.com/office/drawing/2014/main" id="{7E81A8D9-BF7D-2858-8387-B0FEC69DF1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52" name="Elipse 151">
                <a:extLst>
                  <a:ext uri="{FF2B5EF4-FFF2-40B4-BE49-F238E27FC236}">
                    <a16:creationId xmlns:a16="http://schemas.microsoft.com/office/drawing/2014/main" id="{F9C92295-FA53-3A8F-5D22-93E1ADE073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53" name="Elipse 152">
                <a:extLst>
                  <a:ext uri="{FF2B5EF4-FFF2-40B4-BE49-F238E27FC236}">
                    <a16:creationId xmlns:a16="http://schemas.microsoft.com/office/drawing/2014/main" id="{0A387C11-2E38-230A-D86C-4A8603CF70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54" name="Elipse 153">
                <a:extLst>
                  <a:ext uri="{FF2B5EF4-FFF2-40B4-BE49-F238E27FC236}">
                    <a16:creationId xmlns:a16="http://schemas.microsoft.com/office/drawing/2014/main" id="{A6161EBB-7CCA-40D0-8776-8C718C7AC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55" name="Elipse 154">
                <a:extLst>
                  <a:ext uri="{FF2B5EF4-FFF2-40B4-BE49-F238E27FC236}">
                    <a16:creationId xmlns:a16="http://schemas.microsoft.com/office/drawing/2014/main" id="{29DD5412-DE64-7676-AAED-53E2040207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56" name="Elipse 155">
                <a:extLst>
                  <a:ext uri="{FF2B5EF4-FFF2-40B4-BE49-F238E27FC236}">
                    <a16:creationId xmlns:a16="http://schemas.microsoft.com/office/drawing/2014/main" id="{7BF93136-6718-8FAC-FFB2-2164A63D03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D72E5879-553E-DA3C-B9EB-42D01C3D63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751" y="5781896"/>
            <a:ext cx="2152075" cy="749873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80B714C-B023-4026-5523-F2320EEDD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4A317B44-ED77-3915-4463-0321C99360F7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C75E468A-6D4C-3586-E620-AA78A466D63C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AF2E9A35-1B57-899A-8849-93B9072CB45C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pic>
        <p:nvPicPr>
          <p:cNvPr id="33" name="Gráfico 32">
            <a:extLst>
              <a:ext uri="{FF2B5EF4-FFF2-40B4-BE49-F238E27FC236}">
                <a16:creationId xmlns:a16="http://schemas.microsoft.com/office/drawing/2014/main" id="{29A5B65C-F7E0-B8FE-FAE5-6D74964AD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4791" y="3046803"/>
            <a:ext cx="2988000" cy="626056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50BEB7EE-2172-172D-54A3-8BD973F83B38}"/>
              </a:ext>
            </a:extLst>
          </p:cNvPr>
          <p:cNvSpPr/>
          <p:nvPr/>
        </p:nvSpPr>
        <p:spPr>
          <a:xfrm rot="5400000">
            <a:off x="5264749" y="2984616"/>
            <a:ext cx="566825" cy="69455"/>
          </a:xfrm>
          <a:prstGeom prst="rect">
            <a:avLst/>
          </a:prstGeom>
          <a:solidFill>
            <a:srgbClr val="0063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noProof="0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70FC3CFA-29BB-64B8-6BAA-638A2322FD4D}"/>
              </a:ext>
            </a:extLst>
          </p:cNvPr>
          <p:cNvSpPr/>
          <p:nvPr/>
        </p:nvSpPr>
        <p:spPr>
          <a:xfrm rot="5400000">
            <a:off x="5190889" y="3603914"/>
            <a:ext cx="714579" cy="69455"/>
          </a:xfrm>
          <a:prstGeom prst="rect">
            <a:avLst/>
          </a:prstGeom>
          <a:solidFill>
            <a:srgbClr val="F502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noProof="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80376A6-43E7-C54F-E25A-0265C75C1844}"/>
              </a:ext>
            </a:extLst>
          </p:cNvPr>
          <p:cNvSpPr txBox="1"/>
          <p:nvPr/>
        </p:nvSpPr>
        <p:spPr>
          <a:xfrm>
            <a:off x="5673642" y="3831216"/>
            <a:ext cx="7867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b="1" noProof="0" dirty="0">
                <a:solidFill>
                  <a:srgbClr val="404040"/>
                </a:solidFill>
                <a:latin typeface="+mj-lt"/>
                <a:ea typeface="Verdana" panose="020B0604030504040204" pitchFamily="34" charset="0"/>
              </a:rPr>
              <a:t>FECHA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8CA9F45-6CB3-EA8B-34BD-803FE793F909}"/>
              </a:ext>
            </a:extLst>
          </p:cNvPr>
          <p:cNvSpPr txBox="1"/>
          <p:nvPr/>
        </p:nvSpPr>
        <p:spPr>
          <a:xfrm>
            <a:off x="5672017" y="2657453"/>
            <a:ext cx="1402948" cy="38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80" noProof="0" dirty="0">
                <a:ln/>
                <a:solidFill>
                  <a:srgbClr val="094882"/>
                </a:solidFill>
                <a:latin typeface="Arial"/>
                <a:cs typeface="Arial"/>
                <a:sym typeface="Arial"/>
                <a:rtl val="0"/>
              </a:rPr>
              <a:t>EPÍGRAFE</a:t>
            </a:r>
            <a:endParaRPr lang="es-ES_tradnl" sz="1880" spc="0" baseline="0" noProof="0" dirty="0">
              <a:ln/>
              <a:solidFill>
                <a:srgbClr val="094882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60E0BA8-875C-7462-E389-7B61F3DAD0BA}"/>
              </a:ext>
            </a:extLst>
          </p:cNvPr>
          <p:cNvSpPr txBox="1"/>
          <p:nvPr/>
        </p:nvSpPr>
        <p:spPr>
          <a:xfrm>
            <a:off x="5650534" y="2943562"/>
            <a:ext cx="2919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6000" spc="0" baseline="0" noProof="0" dirty="0">
                <a:ln/>
                <a:solidFill>
                  <a:srgbClr val="094882"/>
                </a:solidFill>
                <a:latin typeface="Arial"/>
                <a:cs typeface="Arial"/>
                <a:sym typeface="Arial"/>
                <a:rtl val="0"/>
              </a:rPr>
              <a:t>TITULO</a:t>
            </a:r>
            <a:endParaRPr lang="es-ES_tradnl" sz="5782" spc="0" baseline="0" noProof="0" dirty="0">
              <a:ln/>
              <a:solidFill>
                <a:srgbClr val="094882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A22A3B4-5C32-224A-519C-6A92F952CA17}"/>
              </a:ext>
            </a:extLst>
          </p:cNvPr>
          <p:cNvSpPr txBox="1"/>
          <p:nvPr/>
        </p:nvSpPr>
        <p:spPr>
          <a:xfrm>
            <a:off x="7496928" y="3831216"/>
            <a:ext cx="257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800" b="1" noProof="0" dirty="0">
                <a:solidFill>
                  <a:srgbClr val="04488E"/>
                </a:solidFill>
                <a:latin typeface="+mj-lt"/>
                <a:ea typeface="Lato Light" panose="020F0502020204030203" pitchFamily="34" charset="0"/>
              </a:rPr>
              <a:t>PATICIPANTES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998D24B-E015-2C30-F424-146756E689C8}"/>
              </a:ext>
            </a:extLst>
          </p:cNvPr>
          <p:cNvGrpSpPr/>
          <p:nvPr/>
        </p:nvGrpSpPr>
        <p:grpSpPr>
          <a:xfrm>
            <a:off x="7019638" y="3985846"/>
            <a:ext cx="74081" cy="71772"/>
            <a:chOff x="6923863" y="3483837"/>
            <a:chExt cx="74081" cy="71772"/>
          </a:xfrm>
        </p:grpSpPr>
        <p:sp>
          <p:nvSpPr>
            <p:cNvPr id="41" name="Círculo parcial 40">
              <a:extLst>
                <a:ext uri="{FF2B5EF4-FFF2-40B4-BE49-F238E27FC236}">
                  <a16:creationId xmlns:a16="http://schemas.microsoft.com/office/drawing/2014/main" id="{6C4DAFFA-81D0-94A6-2D66-19EC4B0F1CCB}"/>
                </a:ext>
              </a:extLst>
            </p:cNvPr>
            <p:cNvSpPr/>
            <p:nvPr/>
          </p:nvSpPr>
          <p:spPr>
            <a:xfrm>
              <a:off x="6925944" y="3483837"/>
              <a:ext cx="72000" cy="71772"/>
            </a:xfrm>
            <a:prstGeom prst="pie">
              <a:avLst>
                <a:gd name="adj1" fmla="val 5432092"/>
                <a:gd name="adj2" fmla="val 16200000"/>
              </a:avLst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noProof="0" dirty="0">
                <a:solidFill>
                  <a:schemeClr val="tx1"/>
                </a:solidFill>
              </a:endParaRPr>
            </a:p>
          </p:txBody>
        </p:sp>
        <p:sp>
          <p:nvSpPr>
            <p:cNvPr id="42" name="Círculo parcial 41">
              <a:extLst>
                <a:ext uri="{FF2B5EF4-FFF2-40B4-BE49-F238E27FC236}">
                  <a16:creationId xmlns:a16="http://schemas.microsoft.com/office/drawing/2014/main" id="{2D6A2E96-085C-1D68-1CD3-01E64EA6A0FC}"/>
                </a:ext>
              </a:extLst>
            </p:cNvPr>
            <p:cNvSpPr/>
            <p:nvPr/>
          </p:nvSpPr>
          <p:spPr>
            <a:xfrm flipH="1">
              <a:off x="6923863" y="3483837"/>
              <a:ext cx="72000" cy="71772"/>
            </a:xfrm>
            <a:prstGeom prst="pie">
              <a:avLst>
                <a:gd name="adj1" fmla="val 5432092"/>
                <a:gd name="adj2" fmla="val 16200000"/>
              </a:avLst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noProof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2337CE-CCF2-92B0-3861-557FE1C58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1E81CD1D-C4FF-6A34-9954-49BA9A118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A691EB7B-F2A3-08CF-D791-22F8B5CF7D8F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A6A176-0898-B608-FB74-8110EB3CDA87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35C46BB0-2211-882D-264B-2EABF9F4C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E719051-54EF-BDF8-9B1A-4E58F27A4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1BC9ED39-ED1F-8CED-7540-690197BCD273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65E2F77D-D9F8-A7BB-D4C0-15CB102F23F0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65CCF417-3C5F-9890-54E5-4CA7E8746E36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F12D8975-7A52-66DC-97A5-5FADE8707BA3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Reglamento de Servicio de Gas de Red (DS N°79/2020)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3E34848-EE47-B309-F4BD-05B075E9FD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7A1023-B192-8EB3-716F-889FE361EF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038" y="1552242"/>
            <a:ext cx="10763521" cy="4954127"/>
          </a:xfrm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es-ES_tradnl" sz="1600" b="1" noProof="0" dirty="0">
                <a:solidFill>
                  <a:schemeClr val="tx1"/>
                </a:solidFill>
              </a:rPr>
              <a:t>Art. 77. Metodología para la determinación de la compensación: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600" noProof="0" dirty="0">
                <a:solidFill>
                  <a:schemeClr val="tx1"/>
                </a:solidFill>
              </a:rPr>
              <a:t>Se utiliza la </a:t>
            </a:r>
            <a:r>
              <a:rPr lang="es-ES_tradnl" sz="1600" b="1" noProof="0" dirty="0">
                <a:solidFill>
                  <a:schemeClr val="tx1"/>
                </a:solidFill>
              </a:rPr>
              <a:t>tarifa vigente </a:t>
            </a:r>
            <a:r>
              <a:rPr lang="es-ES_tradnl" sz="1600" noProof="0" dirty="0">
                <a:solidFill>
                  <a:schemeClr val="tx1"/>
                </a:solidFill>
              </a:rPr>
              <a:t>al inicio de la interrupción.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600" noProof="0" dirty="0">
                <a:solidFill>
                  <a:schemeClr val="tx1"/>
                </a:solidFill>
              </a:rPr>
              <a:t>El </a:t>
            </a:r>
            <a:r>
              <a:rPr lang="es-ES_tradnl" sz="1600" b="1" noProof="0" dirty="0">
                <a:solidFill>
                  <a:schemeClr val="tx1"/>
                </a:solidFill>
              </a:rPr>
              <a:t>volumen de gas no suministrado </a:t>
            </a:r>
            <a:r>
              <a:rPr lang="es-ES_tradnl" sz="1600" noProof="0" dirty="0">
                <a:solidFill>
                  <a:schemeClr val="tx1"/>
                </a:solidFill>
              </a:rPr>
              <a:t>se estima a partir del </a:t>
            </a:r>
            <a:r>
              <a:rPr lang="es-ES_tradnl" sz="1600" b="1" noProof="0" dirty="0">
                <a:solidFill>
                  <a:schemeClr val="tx1"/>
                </a:solidFill>
              </a:rPr>
              <a:t>consumo</a:t>
            </a:r>
            <a:r>
              <a:rPr lang="es-ES_tradnl" sz="1600" noProof="0" dirty="0">
                <a:solidFill>
                  <a:schemeClr val="tx1"/>
                </a:solidFill>
              </a:rPr>
              <a:t> del </a:t>
            </a:r>
            <a:r>
              <a:rPr lang="es-ES_tradnl" sz="1600" b="1" noProof="0" dirty="0">
                <a:solidFill>
                  <a:schemeClr val="tx1"/>
                </a:solidFill>
              </a:rPr>
              <a:t>período de facturación inmediatamente anterior del cliente</a:t>
            </a:r>
            <a:r>
              <a:rPr lang="es-ES_tradnl" sz="1600" noProof="0" dirty="0">
                <a:solidFill>
                  <a:schemeClr val="tx1"/>
                </a:solidFill>
              </a:rPr>
              <a:t>.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600" noProof="0" dirty="0">
                <a:solidFill>
                  <a:schemeClr val="tx1"/>
                </a:solidFill>
              </a:rPr>
              <a:t>El cálculo se realiza </a:t>
            </a:r>
            <a:r>
              <a:rPr lang="es-ES_tradnl" sz="1600" b="1" noProof="0" dirty="0">
                <a:solidFill>
                  <a:schemeClr val="tx1"/>
                </a:solidFill>
              </a:rPr>
              <a:t>prorrateando dicho consumo </a:t>
            </a:r>
            <a:r>
              <a:rPr lang="es-ES_tradnl" sz="1600" noProof="0" dirty="0">
                <a:solidFill>
                  <a:schemeClr val="tx1"/>
                </a:solidFill>
              </a:rPr>
              <a:t>mediante el </a:t>
            </a:r>
            <a:r>
              <a:rPr lang="es-ES_tradnl" sz="1600" b="1" noProof="0" dirty="0">
                <a:solidFill>
                  <a:schemeClr val="tx1"/>
                </a:solidFill>
              </a:rPr>
              <a:t>cociente</a:t>
            </a:r>
            <a:r>
              <a:rPr lang="es-ES_tradnl" sz="1600" noProof="0" dirty="0">
                <a:solidFill>
                  <a:schemeClr val="tx1"/>
                </a:solidFill>
              </a:rPr>
              <a:t> entre la </a:t>
            </a:r>
            <a:r>
              <a:rPr lang="es-ES_tradnl" sz="1600" b="1" noProof="0" dirty="0">
                <a:solidFill>
                  <a:schemeClr val="tx1"/>
                </a:solidFill>
              </a:rPr>
              <a:t>duración de la interrupción (en horas)</a:t>
            </a:r>
            <a:r>
              <a:rPr lang="es-ES_tradnl" sz="1600" noProof="0" dirty="0">
                <a:solidFill>
                  <a:schemeClr val="tx1"/>
                </a:solidFill>
              </a:rPr>
              <a:t> y el </a:t>
            </a:r>
            <a:r>
              <a:rPr lang="es-ES_tradnl" sz="1600" b="1" noProof="0" dirty="0">
                <a:solidFill>
                  <a:schemeClr val="tx1"/>
                </a:solidFill>
              </a:rPr>
              <a:t>período de tiempo del ciclo de facturación anterior (también en horas)</a:t>
            </a:r>
            <a:r>
              <a:rPr lang="es-ES_tradnl" sz="1600" noProof="0" dirty="0">
                <a:solidFill>
                  <a:schemeClr val="tx1"/>
                </a:solidFill>
              </a:rPr>
              <a:t>.</a:t>
            </a:r>
          </a:p>
          <a:p>
            <a:pPr marL="447675" indent="-219075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s-ES_tradnl" sz="1600" noProof="0" dirty="0">
                <a:solidFill>
                  <a:schemeClr val="tx1"/>
                </a:solidFill>
              </a:rPr>
              <a:t>El </a:t>
            </a:r>
            <a:r>
              <a:rPr lang="es-ES_tradnl" sz="1600" b="1" noProof="0" dirty="0">
                <a:solidFill>
                  <a:schemeClr val="tx1"/>
                </a:solidFill>
              </a:rPr>
              <a:t>tiempo de interrupción </a:t>
            </a:r>
            <a:r>
              <a:rPr lang="es-ES_tradnl" sz="1600" noProof="0" dirty="0">
                <a:solidFill>
                  <a:schemeClr val="tx1"/>
                </a:solidFill>
              </a:rPr>
              <a:t>corresponde a la </a:t>
            </a:r>
            <a:r>
              <a:rPr lang="es-ES_tradnl" sz="1600" b="1" noProof="0" dirty="0">
                <a:solidFill>
                  <a:schemeClr val="tx1"/>
                </a:solidFill>
              </a:rPr>
              <a:t>diferencia</a:t>
            </a:r>
            <a:r>
              <a:rPr lang="es-ES_tradnl" sz="1600" noProof="0" dirty="0">
                <a:solidFill>
                  <a:schemeClr val="tx1"/>
                </a:solidFill>
              </a:rPr>
              <a:t> entre la </a:t>
            </a:r>
            <a:r>
              <a:rPr lang="es-ES_tradnl" sz="1600" b="1" noProof="0" dirty="0">
                <a:solidFill>
                  <a:schemeClr val="tx1"/>
                </a:solidFill>
              </a:rPr>
              <a:t>hora de inicio y la hora de reposición del suministro</a:t>
            </a:r>
            <a:r>
              <a:rPr lang="es-ES_tradnl" sz="1600" noProof="0" dirty="0">
                <a:solidFill>
                  <a:schemeClr val="tx1"/>
                </a:solidFill>
              </a:rPr>
              <a:t>.</a:t>
            </a:r>
          </a:p>
          <a:p>
            <a:pPr marL="719138" lvl="1" indent="-225425" algn="just">
              <a:spcBef>
                <a:spcPts val="0"/>
              </a:spcBef>
              <a:spcAft>
                <a:spcPts val="600"/>
              </a:spcAft>
            </a:pPr>
            <a:r>
              <a:rPr lang="es-ES_tradnl" sz="1400" b="1" noProof="0" dirty="0">
                <a:solidFill>
                  <a:schemeClr val="tx1"/>
                </a:solidFill>
              </a:rPr>
              <a:t>Inicio de la interrupción</a:t>
            </a:r>
            <a:r>
              <a:rPr lang="es-ES_tradnl" sz="1400" noProof="0" dirty="0">
                <a:solidFill>
                  <a:schemeClr val="tx1"/>
                </a:solidFill>
              </a:rPr>
              <a:t>: se considera desde que el suministro </a:t>
            </a:r>
            <a:r>
              <a:rPr lang="es-ES_tradnl" sz="1400" b="1" dirty="0">
                <a:solidFill>
                  <a:schemeClr val="tx1"/>
                </a:solidFill>
              </a:rPr>
              <a:t>1) </a:t>
            </a:r>
            <a:r>
              <a:rPr lang="es-ES_tradnl" sz="1400" b="1" noProof="0" dirty="0">
                <a:solidFill>
                  <a:schemeClr val="tx1"/>
                </a:solidFill>
              </a:rPr>
              <a:t>no cumple condiciones de calidad y/o presión</a:t>
            </a:r>
            <a:r>
              <a:rPr lang="es-ES_tradnl" sz="1400" noProof="0" dirty="0">
                <a:solidFill>
                  <a:schemeClr val="tx1"/>
                </a:solidFill>
              </a:rPr>
              <a:t>, </a:t>
            </a:r>
            <a:r>
              <a:rPr lang="es-ES_tradnl" sz="1400" b="1" noProof="0" dirty="0">
                <a:solidFill>
                  <a:schemeClr val="tx1"/>
                </a:solidFill>
              </a:rPr>
              <a:t>2) cuando la empresa lo interrumpe</a:t>
            </a:r>
            <a:r>
              <a:rPr lang="es-ES_tradnl" sz="1400" noProof="0" dirty="0">
                <a:solidFill>
                  <a:schemeClr val="tx1"/>
                </a:solidFill>
              </a:rPr>
              <a:t>, o </a:t>
            </a:r>
            <a:r>
              <a:rPr lang="es-ES_tradnl" sz="1400" b="1" noProof="0" dirty="0">
                <a:solidFill>
                  <a:schemeClr val="tx1"/>
                </a:solidFill>
              </a:rPr>
              <a:t>3) desde el primer aviso de un consumidor afectado</a:t>
            </a:r>
            <a:r>
              <a:rPr lang="es-ES_tradnl" sz="1400" noProof="0" dirty="0">
                <a:solidFill>
                  <a:schemeClr val="tx1"/>
                </a:solidFill>
              </a:rPr>
              <a:t>.</a:t>
            </a:r>
          </a:p>
          <a:p>
            <a:pPr marL="719138" lvl="1" indent="-225425" algn="just">
              <a:spcBef>
                <a:spcPts val="0"/>
              </a:spcBef>
              <a:spcAft>
                <a:spcPts val="1200"/>
              </a:spcAft>
            </a:pPr>
            <a:r>
              <a:rPr lang="es-ES_tradnl" sz="1400" b="1" noProof="0" dirty="0">
                <a:solidFill>
                  <a:schemeClr val="tx1"/>
                </a:solidFill>
              </a:rPr>
              <a:t>Término de la interrupción</a:t>
            </a:r>
            <a:r>
              <a:rPr lang="es-ES_tradnl" sz="1400" noProof="0" dirty="0">
                <a:solidFill>
                  <a:schemeClr val="tx1"/>
                </a:solidFill>
              </a:rPr>
              <a:t>: corresponde al momento en que </a:t>
            </a:r>
            <a:r>
              <a:rPr lang="es-ES_tradnl" sz="1400" b="1" noProof="0" dirty="0">
                <a:solidFill>
                  <a:schemeClr val="tx1"/>
                </a:solidFill>
              </a:rPr>
              <a:t>1) se repone el servicio</a:t>
            </a:r>
            <a:r>
              <a:rPr lang="es-ES_tradnl" sz="1400" noProof="0" dirty="0">
                <a:solidFill>
                  <a:schemeClr val="tx1"/>
                </a:solidFill>
              </a:rPr>
              <a:t>, o </a:t>
            </a:r>
            <a:r>
              <a:rPr lang="es-ES_tradnl" sz="1400" b="1" noProof="0" dirty="0">
                <a:solidFill>
                  <a:schemeClr val="tx1"/>
                </a:solidFill>
              </a:rPr>
              <a:t>2) al aviso de reposición si el consumidor no se encuentra presente</a:t>
            </a:r>
            <a:r>
              <a:rPr lang="es-ES_tradnl" sz="1400" noProof="0" dirty="0">
                <a:solidFill>
                  <a:schemeClr val="tx1"/>
                </a:solidFill>
              </a:rPr>
              <a:t>.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600" noProof="0" dirty="0">
                <a:solidFill>
                  <a:schemeClr val="tx1"/>
                </a:solidFill>
              </a:rPr>
              <a:t>En </a:t>
            </a:r>
            <a:r>
              <a:rPr lang="es-ES_tradnl" sz="1600" b="1" noProof="0" dirty="0">
                <a:solidFill>
                  <a:schemeClr val="tx1"/>
                </a:solidFill>
              </a:rPr>
              <a:t>ausencia de historial de consumo </a:t>
            </a:r>
            <a:r>
              <a:rPr lang="es-ES_tradnl" sz="1600" noProof="0" dirty="0">
                <a:solidFill>
                  <a:schemeClr val="tx1"/>
                </a:solidFill>
              </a:rPr>
              <a:t>del cliente, se utilizan </a:t>
            </a:r>
            <a:r>
              <a:rPr lang="es-ES_tradnl" sz="1600" b="1" noProof="0" dirty="0">
                <a:solidFill>
                  <a:schemeClr val="tx1"/>
                </a:solidFill>
              </a:rPr>
              <a:t>consumos tipo </a:t>
            </a:r>
            <a:r>
              <a:rPr lang="es-ES_tradnl" sz="1600" noProof="0" dirty="0">
                <a:solidFill>
                  <a:schemeClr val="tx1"/>
                </a:solidFill>
              </a:rPr>
              <a:t>que se encuentren en la </a:t>
            </a:r>
            <a:r>
              <a:rPr lang="es-ES_tradnl" sz="1600" b="1" noProof="0" dirty="0">
                <a:solidFill>
                  <a:schemeClr val="tx1"/>
                </a:solidFill>
              </a:rPr>
              <a:t>misma categoría </a:t>
            </a:r>
            <a:r>
              <a:rPr lang="es-ES_tradnl" sz="1600" noProof="0" dirty="0">
                <a:solidFill>
                  <a:schemeClr val="tx1"/>
                </a:solidFill>
              </a:rPr>
              <a:t>y </a:t>
            </a:r>
            <a:r>
              <a:rPr lang="es-ES_tradnl" sz="1600" b="1" noProof="0" dirty="0">
                <a:solidFill>
                  <a:schemeClr val="tx1"/>
                </a:solidFill>
              </a:rPr>
              <a:t>tipo de Servicio de Gas</a:t>
            </a:r>
            <a:r>
              <a:rPr lang="es-ES_tradnl" sz="1600" noProof="0" dirty="0">
                <a:solidFill>
                  <a:schemeClr val="tx1"/>
                </a:solidFill>
              </a:rPr>
              <a:t>, en el </a:t>
            </a:r>
            <a:r>
              <a:rPr lang="es-ES_tradnl" sz="1600" b="1" noProof="0" dirty="0">
                <a:solidFill>
                  <a:schemeClr val="tx1"/>
                </a:solidFill>
              </a:rPr>
              <a:t>mismo sector de distribución</a:t>
            </a:r>
            <a:r>
              <a:rPr lang="es-ES_tradnl" sz="1600" noProof="0" dirty="0">
                <a:solidFill>
                  <a:schemeClr val="tx1"/>
                </a:solidFill>
              </a:rPr>
              <a:t>.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600" noProof="0" dirty="0">
                <a:solidFill>
                  <a:schemeClr val="tx1"/>
                </a:solidFill>
              </a:rPr>
              <a:t>Toda la </a:t>
            </a:r>
            <a:r>
              <a:rPr lang="es-ES_tradnl" sz="1600" b="1" noProof="0" dirty="0">
                <a:solidFill>
                  <a:schemeClr val="tx1"/>
                </a:solidFill>
              </a:rPr>
              <a:t>información del evento</a:t>
            </a:r>
            <a:r>
              <a:rPr lang="es-ES_tradnl" sz="1600" noProof="0" dirty="0">
                <a:solidFill>
                  <a:schemeClr val="tx1"/>
                </a:solidFill>
              </a:rPr>
              <a:t>, su duración y los antecedentes de consumo, </a:t>
            </a:r>
            <a:r>
              <a:rPr lang="es-ES_tradnl" sz="1600" b="1" noProof="0" dirty="0">
                <a:solidFill>
                  <a:schemeClr val="tx1"/>
                </a:solidFill>
              </a:rPr>
              <a:t>debe ser registrada y mantenerse disponible para la Superintendencia</a:t>
            </a:r>
            <a:r>
              <a:rPr lang="es-ES_tradnl" sz="1600" noProof="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None/>
            </a:pPr>
            <a:endParaRPr lang="es-ES_tradnl" sz="1600" noProof="0" dirty="0">
              <a:solidFill>
                <a:schemeClr val="tx1"/>
              </a:solidFill>
            </a:endParaRPr>
          </a:p>
          <a:p>
            <a:endParaRPr lang="es-ES_tradnl" sz="1600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083C1C6-2A93-CF35-FB81-05B40280F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Compensación Emocional para fidelizar el talento">
            <a:extLst>
              <a:ext uri="{FF2B5EF4-FFF2-40B4-BE49-F238E27FC236}">
                <a16:creationId xmlns:a16="http://schemas.microsoft.com/office/drawing/2014/main" id="{0E200987-16CA-BC1C-32B8-D61BAB9B9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t="22422" r="18675" b="10267"/>
          <a:stretch>
            <a:fillRect/>
          </a:stretch>
        </p:blipFill>
        <p:spPr bwMode="auto">
          <a:xfrm>
            <a:off x="9218843" y="120802"/>
            <a:ext cx="2798284" cy="216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984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25F9AC-0253-786F-C4CC-88F8A2C24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65875A2F-546F-079E-3297-D401D7406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E588C282-9800-FDE3-D65B-0D8DD969CC4C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E7EDEF6-68A5-D006-A008-47D648183179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1E3EF49-E0E6-849B-A32D-283B1B973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AE4C15F8-AF2F-1B88-A3C9-39C972E96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49EE5DB9-D1D9-E17A-236E-8AE6843E5B11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150136D-892F-706E-8F06-5BF4A84F2A8E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E3C3191-CF80-0AB5-0F78-637DF8A1ECE7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2EED1222-2AAE-672B-31CB-73D424C75933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Reglamento de Servicio de Gas de Red (DS N°79/2020)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9458EDD-C26F-9F9C-598F-D220739758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E0D33-8E9F-E584-0972-0B01C52BEB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039" y="1638829"/>
            <a:ext cx="10858304" cy="4797250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es-ES_tradnl" sz="1700" b="1" noProof="0" dirty="0">
                <a:solidFill>
                  <a:schemeClr val="tx1"/>
                </a:solidFill>
              </a:rPr>
              <a:t>Art. 81. Gestión de las emergencias. </a:t>
            </a:r>
          </a:p>
          <a:p>
            <a:pPr marL="230188" indent="0" algn="just">
              <a:lnSpc>
                <a:spcPts val="192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ES_tradnl" sz="1700" b="1" noProof="0" dirty="0">
                <a:solidFill>
                  <a:schemeClr val="tx1"/>
                </a:solidFill>
              </a:rPr>
              <a:t>Tiempos de respuesta:</a:t>
            </a:r>
          </a:p>
          <a:p>
            <a:pPr marL="447675" indent="-219075" algn="just">
              <a:lnSpc>
                <a:spcPts val="192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700" u="sng" noProof="0" dirty="0">
                <a:solidFill>
                  <a:schemeClr val="tx1"/>
                </a:solidFill>
              </a:rPr>
              <a:t>Mitigación:</a:t>
            </a:r>
          </a:p>
          <a:p>
            <a:pPr marL="449263" indent="0" algn="just">
              <a:lnSpc>
                <a:spcPts val="192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ES_tradnl" sz="1700" b="1" noProof="0" dirty="0">
                <a:solidFill>
                  <a:schemeClr val="tx1"/>
                </a:solidFill>
              </a:rPr>
              <a:t>Concurrencia al lugar y mitigación del riesgo para el control de la emergencia</a:t>
            </a:r>
            <a:r>
              <a:rPr lang="es-ES_tradnl" sz="1700" noProof="0" dirty="0">
                <a:solidFill>
                  <a:schemeClr val="tx1"/>
                </a:solidFill>
              </a:rPr>
              <a:t> en un plazo </a:t>
            </a:r>
            <a:r>
              <a:rPr lang="es-ES_tradnl" sz="1700" b="1" noProof="0" dirty="0">
                <a:solidFill>
                  <a:schemeClr val="tx1"/>
                </a:solidFill>
              </a:rPr>
              <a:t>máximo</a:t>
            </a:r>
            <a:r>
              <a:rPr lang="es-ES_tradnl" sz="1700" noProof="0" dirty="0">
                <a:solidFill>
                  <a:schemeClr val="tx1"/>
                </a:solidFill>
              </a:rPr>
              <a:t> de </a:t>
            </a:r>
            <a:r>
              <a:rPr lang="es-ES_tradnl" sz="1700" b="1" noProof="0" dirty="0">
                <a:solidFill>
                  <a:schemeClr val="tx1"/>
                </a:solidFill>
              </a:rPr>
              <a:t>90 minutos desde que toma conocimiento</a:t>
            </a:r>
            <a:r>
              <a:rPr lang="es-ES_tradnl" sz="1700" noProof="0" dirty="0">
                <a:solidFill>
                  <a:schemeClr val="tx1"/>
                </a:solidFill>
              </a:rPr>
              <a:t>.</a:t>
            </a:r>
          </a:p>
          <a:p>
            <a:pPr marL="447675" indent="-219075" algn="just">
              <a:lnSpc>
                <a:spcPts val="192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700" u="sng" noProof="0" dirty="0">
                <a:solidFill>
                  <a:schemeClr val="tx1"/>
                </a:solidFill>
              </a:rPr>
              <a:t>Reparación:</a:t>
            </a:r>
          </a:p>
          <a:p>
            <a:pPr marL="449263" indent="0" algn="just">
              <a:lnSpc>
                <a:spcPts val="192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ES_tradnl" sz="1700" dirty="0">
                <a:solidFill>
                  <a:schemeClr val="tx1"/>
                </a:solidFill>
              </a:rPr>
              <a:t>El </a:t>
            </a:r>
            <a:r>
              <a:rPr lang="es-ES_tradnl" sz="1700" b="1" dirty="0">
                <a:solidFill>
                  <a:schemeClr val="tx1"/>
                </a:solidFill>
              </a:rPr>
              <a:t>equipo de reparaciones deberá constituirse </a:t>
            </a:r>
            <a:r>
              <a:rPr lang="es-ES_tradnl" sz="1700" dirty="0">
                <a:solidFill>
                  <a:schemeClr val="tx1"/>
                </a:solidFill>
              </a:rPr>
              <a:t>en el lugar de la emergencia en un </a:t>
            </a:r>
            <a:r>
              <a:rPr lang="es-ES_tradnl" sz="1700" b="1" dirty="0">
                <a:solidFill>
                  <a:schemeClr val="tx1"/>
                </a:solidFill>
              </a:rPr>
              <a:t>plazo máximo de 180 minutos contado desde controlada la emergencia (si es necesario)</a:t>
            </a:r>
            <a:r>
              <a:rPr lang="es-ES_tradnl" sz="17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1370B4C-648A-525F-FD47-B955A992B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lcalde de Los Andes y evacuación de 6 colegios por emergencia de gas: &quot;Se  trabaja en dar con origen&quot;">
            <a:extLst>
              <a:ext uri="{FF2B5EF4-FFF2-40B4-BE49-F238E27FC236}">
                <a16:creationId xmlns:a16="http://schemas.microsoft.com/office/drawing/2014/main" id="{55CA9F8F-5355-AEB5-5A56-279D1E65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05" y="4397297"/>
            <a:ext cx="3974801" cy="20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FD690D8-3055-C65A-E303-460786E1466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1019" t="16171" r="21150" b="14419"/>
          <a:stretch>
            <a:fillRect/>
          </a:stretch>
        </p:blipFill>
        <p:spPr>
          <a:xfrm>
            <a:off x="10337657" y="120802"/>
            <a:ext cx="1613928" cy="191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8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C835D5-E5EF-2D76-9A58-75848C36A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116EA395-6283-DF29-C149-B389B39F4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FEEC77E4-FD7E-450E-F04E-3D8D4327906A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3C926F4-0403-538C-E30C-2E772099CC38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60D9830F-BE23-50FE-5D6B-DC7209EB6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3A354C7-F5FE-2638-5C53-2A40CD6AC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EF956742-35D3-0453-B25F-5D64C1247A03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4E7545FA-1842-E5AE-346D-7DC972D6320B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9E2FCFD-00D6-9266-8AAE-3146DB886CA2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EBA0B768-0F5F-44E4-D96D-0837EA60FFEE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Reglamento de Servicio de Gas de Red (DS N°79/2020)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FF1690E-27B2-B50D-792D-3B3A4C3ACF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A4487A-6D3F-2BA7-21D3-71EEB3AFB6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039" y="1737982"/>
            <a:ext cx="11026119" cy="222809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s-ES_tradnl" sz="1700" b="1" dirty="0">
                <a:solidFill>
                  <a:schemeClr val="tx1"/>
                </a:solidFill>
              </a:rPr>
              <a:t>Art. 82. Reposición del suministro ante eventos no programados. </a:t>
            </a:r>
          </a:p>
          <a:p>
            <a:pPr marL="447675" indent="-219075" algn="just">
              <a:lnSpc>
                <a:spcPts val="212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es-ES_tradnl" sz="1700" u="sng" dirty="0">
                <a:solidFill>
                  <a:schemeClr val="tx1"/>
                </a:solidFill>
              </a:rPr>
              <a:t>Acción</a:t>
            </a:r>
            <a:r>
              <a:rPr lang="es-ES_tradnl" sz="1700" dirty="0">
                <a:solidFill>
                  <a:schemeClr val="tx1"/>
                </a:solidFill>
              </a:rPr>
              <a:t>: </a:t>
            </a:r>
            <a:r>
              <a:rPr lang="es-ES_tradnl" sz="1700" b="1" dirty="0">
                <a:solidFill>
                  <a:schemeClr val="tx1"/>
                </a:solidFill>
              </a:rPr>
              <a:t>Restablecimiento inmediato</a:t>
            </a:r>
            <a:r>
              <a:rPr lang="es-ES_tradnl" sz="1700" dirty="0">
                <a:solidFill>
                  <a:schemeClr val="tx1"/>
                </a:solidFill>
              </a:rPr>
              <a:t> tras el evento.</a:t>
            </a:r>
          </a:p>
          <a:p>
            <a:pPr marL="447675" indent="-219075" algn="just">
              <a:lnSpc>
                <a:spcPts val="212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Ø"/>
            </a:pPr>
            <a:r>
              <a:rPr lang="es-ES_tradnl" sz="1700" u="sng" dirty="0">
                <a:solidFill>
                  <a:schemeClr val="tx1"/>
                </a:solidFill>
              </a:rPr>
              <a:t>Condición</a:t>
            </a:r>
            <a:r>
              <a:rPr lang="es-ES_tradnl" sz="1700" dirty="0">
                <a:solidFill>
                  <a:schemeClr val="tx1"/>
                </a:solidFill>
              </a:rPr>
              <a:t>: Debe efectuarse </a:t>
            </a:r>
            <a:r>
              <a:rPr lang="es-ES_tradnl" sz="1700" b="1" dirty="0">
                <a:solidFill>
                  <a:schemeClr val="tx1"/>
                </a:solidFill>
              </a:rPr>
              <a:t>solo cuando la empresa tenga certeza </a:t>
            </a:r>
            <a:r>
              <a:rPr lang="es-ES_tradnl" sz="1700" dirty="0">
                <a:solidFill>
                  <a:schemeClr val="tx1"/>
                </a:solidFill>
              </a:rPr>
              <a:t>de que los </a:t>
            </a:r>
            <a:r>
              <a:rPr lang="es-ES_tradnl" sz="1700" b="1" dirty="0">
                <a:solidFill>
                  <a:schemeClr val="tx1"/>
                </a:solidFill>
              </a:rPr>
              <a:t>consumidores han sido informados del restablecimiento</a:t>
            </a:r>
            <a:r>
              <a:rPr lang="es-ES_tradnl" sz="1700" dirty="0">
                <a:solidFill>
                  <a:schemeClr val="tx1"/>
                </a:solidFill>
              </a:rPr>
              <a:t>, </a:t>
            </a:r>
            <a:r>
              <a:rPr lang="es-ES_tradnl" sz="1700" b="1" dirty="0">
                <a:solidFill>
                  <a:schemeClr val="tx1"/>
                </a:solidFill>
              </a:rPr>
              <a:t>advirtiendo previamente</a:t>
            </a:r>
            <a:r>
              <a:rPr lang="es-ES_tradnl" sz="1700" dirty="0">
                <a:solidFill>
                  <a:schemeClr val="tx1"/>
                </a:solidFill>
              </a:rPr>
              <a:t> las </a:t>
            </a:r>
            <a:r>
              <a:rPr lang="es-ES_tradnl" sz="1700" b="1" dirty="0">
                <a:solidFill>
                  <a:schemeClr val="tx1"/>
                </a:solidFill>
              </a:rPr>
              <a:t>condiciones de seguridad de sus instalaciones interiores</a:t>
            </a:r>
            <a:r>
              <a:rPr lang="es-ES_tradnl" sz="17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0CC77AB-BF5B-5564-4A77-B7D165DE7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6.400+ Quemadores De Gas Azul Llama Fotografías de stock, fotos e imágenes  libres de derechos - iStock">
            <a:extLst>
              <a:ext uri="{FF2B5EF4-FFF2-40B4-BE49-F238E27FC236}">
                <a16:creationId xmlns:a16="http://schemas.microsoft.com/office/drawing/2014/main" id="{3F1521F9-F78B-D09C-05DC-3E30F581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49" y="3614944"/>
            <a:ext cx="4094523" cy="272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didor de Gas | Glosario de Vivienda">
            <a:extLst>
              <a:ext uri="{FF2B5EF4-FFF2-40B4-BE49-F238E27FC236}">
                <a16:creationId xmlns:a16="http://schemas.microsoft.com/office/drawing/2014/main" id="{C67C593D-2CE2-DE0C-F163-D72A2F4E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28" y="3618682"/>
            <a:ext cx="2725944" cy="272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5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D00F76-BC27-1CDE-E4FA-90E77420A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53ADEF69-353B-FB80-0F57-74F03B645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EB4F1D6B-B5F2-D9EC-92F5-9AA7B47C1004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0365BED-A999-DBCC-5899-22BC9456A212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C04D6241-0E8A-BD1A-B0EE-C806F5E6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5E6408CA-F953-50F3-C077-C83BCF61B4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F696336B-DA4B-9AAB-FED9-B95F65DD75D1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7AE3FBF-1ABB-699D-5FB4-C3B7708EAB78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A823EDA-7E91-E2B8-F8E9-524AB5160B66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A18ADF66-9995-FA06-E549-9F8DE9C84395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Resumen: Compensación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0DEF5EC-4317-D6DD-72CE-63E4EDD44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F52735-5B6F-A95B-A413-207E8D01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id="{37F3D6D0-2F62-8410-358D-C55B68840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7" y="1669784"/>
            <a:ext cx="7909416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¿Cuándo aplica la compensación?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Origen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Evento o falla 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 de distribución 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</a:t>
            </a:r>
            <a:r>
              <a:rPr lang="es-CL" altLang="es-CL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provoque </a:t>
            </a:r>
            <a:r>
              <a:rPr lang="es-CL" altLang="es-CL" sz="1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interrupción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Condición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Fuera de los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estándares de seguridad o calidad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vigentes.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Exclusión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debe ser por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"caso fortuito" o "fuerza mayor"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debidamente acreditado.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Clientes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Automático para residenciales y comerciales 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consumo promedio &lt; 100 GJ</a:t>
            </a:r>
            <a:r>
              <a:rPr kumimoji="0" lang="es-CL" altLang="es-CL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L" altLang="es-CL" sz="1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Cálculo de la compensación:</a:t>
            </a:r>
            <a:endParaRPr kumimoji="0" lang="es-CL" altLang="es-CL" sz="17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Compensación 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($)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15 * Volumen de gas no suministrado 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</a:t>
            </a:r>
            <a:r>
              <a:rPr kumimoji="0" lang="es-CL" altLang="es-CL" sz="17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S)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* Tarifa Vigente 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($/m</a:t>
            </a:r>
            <a:r>
              <a:rPr kumimoji="0" lang="es-CL" altLang="es-CL" sz="17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S)</a:t>
            </a:r>
          </a:p>
        </p:txBody>
      </p:sp>
      <p:pic>
        <p:nvPicPr>
          <p:cNvPr id="3074" name="Picture 2" descr="Trabajo De Balance De Tiempo Vs Dinero Y Reloj De Compensación Salarial Y  Dólar Ilustración del Vector - Ilustración de financiero, opciones:  237535129">
            <a:extLst>
              <a:ext uri="{FF2B5EF4-FFF2-40B4-BE49-F238E27FC236}">
                <a16:creationId xmlns:a16="http://schemas.microsoft.com/office/drawing/2014/main" id="{0DDC33A3-2116-95C1-CF77-9FDADFA01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8431" r="7560" b="13576"/>
          <a:stretch>
            <a:fillRect/>
          </a:stretch>
        </p:blipFill>
        <p:spPr bwMode="auto">
          <a:xfrm>
            <a:off x="8768165" y="2150456"/>
            <a:ext cx="3267543" cy="196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é es una cámara de compensación de pagos? | BBVA">
            <a:extLst>
              <a:ext uri="{FF2B5EF4-FFF2-40B4-BE49-F238E27FC236}">
                <a16:creationId xmlns:a16="http://schemas.microsoft.com/office/drawing/2014/main" id="{91F5EB55-4C6F-DC46-CD5E-D28CA37A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539" y="5033456"/>
            <a:ext cx="3035169" cy="12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57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6ED519-78B4-B994-F21E-670243190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6987F34B-F039-E095-E6A1-D488A521D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A941B3C2-2FCA-C3F1-BAF9-A91F9FE2740E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D45872-6EBA-42AE-1970-CAD68CDB6240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769EE7F-1848-4D43-8C7C-0ADB6DB68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A3986076-F7FF-B986-74E5-FEA0098BBE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E6D55884-5CF5-09BF-022B-BF454F542E24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194FD65-9C47-E285-993C-F7C606928C20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89E1B6D-2CA8-27E4-4618-B86CD44ACE47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929E73B5-BD30-EA71-E89A-A067F84981D9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Resumen: Compensación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363D3FE-E268-7A06-70AD-E16880689B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4FBDB1D-0E91-6451-EAB5-411F74EF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id="{A011C3D8-5D5C-E261-6D66-3A41BF47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7" y="1680109"/>
            <a:ext cx="7167794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</a:t>
            </a:r>
            <a:r>
              <a:rPr lang="es-CL" altLang="es-CL" sz="1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ómo se determina el volumen de gas no suministrado</a:t>
            </a: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Referencia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toma el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consumo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ciclo de facturación anterior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CL" altLang="es-CL" sz="1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Prorrateo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divide el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consumo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por las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horas totales 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ciclo previo para obtener un "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consumo por hora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CL" altLang="es-CL" sz="1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Aplicación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multiplica el valor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obtenido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la duración real de la interrupción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(desde el inicio hasta la reposición).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CL" altLang="es-CL" sz="1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CL" altLang="es-CL" sz="17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Casos sin historial de consumo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utilizan "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consumos tipo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según </a:t>
            </a:r>
            <a:r>
              <a:rPr kumimoji="0" lang="es-CL" altLang="es-CL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categoría y sector de distribución</a:t>
            </a:r>
            <a:r>
              <a:rPr kumimoji="0" lang="es-CL" altLang="es-CL" sz="17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“consumidores similares”.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7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00" name="Picture 4" descr="Falla en gaseoducto provocó interrupción en la red de Gas Natural por  tiempo indefinido en Chillán | Ministerio de Energía">
            <a:extLst>
              <a:ext uri="{FF2B5EF4-FFF2-40B4-BE49-F238E27FC236}">
                <a16:creationId xmlns:a16="http://schemas.microsoft.com/office/drawing/2014/main" id="{73FBB683-4412-D6BA-01A7-FF9D38B3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962" y="4339058"/>
            <a:ext cx="3140195" cy="18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didores de gas: Importancia y ventajas - Todo Ferreteria - Todo Ferreteria">
            <a:extLst>
              <a:ext uri="{FF2B5EF4-FFF2-40B4-BE49-F238E27FC236}">
                <a16:creationId xmlns:a16="http://schemas.microsoft.com/office/drawing/2014/main" id="{10DE7712-905A-B52D-8D71-A1854658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963" y="1832948"/>
            <a:ext cx="3140195" cy="235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51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AED9C-3C3F-8A68-C133-F19F0FD2A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7D713841-D075-9B0A-DCB4-BDB090A7A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13B8D63D-E88E-DD7E-6410-72BF3C30C91E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1A7B8C-4C67-6735-2B17-8EEAAAFB870F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E5C246E-3876-823B-AF84-62509EAE7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599BCBE-7E15-9A6C-948D-D3478566C0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7F3B6FD4-0611-0F58-BFEF-5D1DC50BA5B0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D9491332-8CCB-27B8-88D0-07A53BAFCAD4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E34D261-69A7-8F30-74D1-32EB27F23AFB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3F1B6877-0EE1-67CB-4420-16E822181983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Monitoreo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endParaRPr lang="es-ES_tradnl" b="1" i="0" u="sng" strike="noStrike" cap="none" noProof="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3212F4E-BBBD-CB69-1EC6-61052F8110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CACB291-9F1C-FC41-BF4D-46353EEA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E4DBFB0-3ADF-8A87-31B3-B44D77496A46}"/>
              </a:ext>
            </a:extLst>
          </p:cNvPr>
          <p:cNvSpPr txBox="1"/>
          <p:nvPr/>
        </p:nvSpPr>
        <p:spPr>
          <a:xfrm>
            <a:off x="628656" y="1537955"/>
            <a:ext cx="1085092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900" noProof="0" dirty="0">
                <a:solidFill>
                  <a:schemeClr val="tx1"/>
                </a:solidFill>
              </a:rPr>
              <a:t>Las </a:t>
            </a:r>
            <a:r>
              <a:rPr lang="es-ES_tradnl" sz="1900" b="1" noProof="0" dirty="0">
                <a:solidFill>
                  <a:schemeClr val="tx1"/>
                </a:solidFill>
              </a:rPr>
              <a:t>interrupciones</a:t>
            </a:r>
            <a:r>
              <a:rPr lang="es-ES_tradnl" sz="1900" noProof="0" dirty="0">
                <a:solidFill>
                  <a:schemeClr val="tx1"/>
                </a:solidFill>
              </a:rPr>
              <a:t> presentan un comportamiento </a:t>
            </a:r>
            <a:r>
              <a:rPr lang="es-ES_tradnl" sz="1900" b="1" noProof="0" dirty="0">
                <a:solidFill>
                  <a:schemeClr val="tx1"/>
                </a:solidFill>
              </a:rPr>
              <a:t>disímil</a:t>
            </a:r>
            <a:r>
              <a:rPr lang="es-ES_tradnl" sz="1900" noProof="0" dirty="0">
                <a:solidFill>
                  <a:schemeClr val="tx1"/>
                </a:solidFill>
              </a:rPr>
              <a:t>, </a:t>
            </a:r>
            <a:r>
              <a:rPr lang="es-ES_tradnl" sz="1900" b="1" noProof="0" dirty="0">
                <a:solidFill>
                  <a:schemeClr val="tx1"/>
                </a:solidFill>
              </a:rPr>
              <a:t>estabilizándose</a:t>
            </a:r>
            <a:r>
              <a:rPr lang="es-ES_tradnl" sz="1900" noProof="0" dirty="0">
                <a:solidFill>
                  <a:schemeClr val="tx1"/>
                </a:solidFill>
              </a:rPr>
              <a:t> en los últimos años en torno a </a:t>
            </a:r>
            <a:r>
              <a:rPr lang="es-ES_tradnl" sz="1900" b="1" noProof="0" dirty="0">
                <a:solidFill>
                  <a:schemeClr val="tx1"/>
                </a:solidFill>
              </a:rPr>
              <a:t>20 mil eventos por año</a:t>
            </a:r>
            <a:r>
              <a:rPr lang="es-ES_tradnl" sz="1900" noProof="0" dirty="0">
                <a:solidFill>
                  <a:schemeClr val="tx1"/>
                </a:solidFill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900" dirty="0"/>
              <a:t>Se han </a:t>
            </a:r>
            <a:r>
              <a:rPr lang="es-ES_tradnl" sz="1900" b="1" dirty="0"/>
              <a:t>compensado</a:t>
            </a:r>
            <a:r>
              <a:rPr lang="es-ES_tradnl" sz="1900" dirty="0"/>
              <a:t> más de </a:t>
            </a:r>
            <a:r>
              <a:rPr lang="es-ES_tradnl" sz="1900" b="1" dirty="0"/>
              <a:t>220 mil clientes </a:t>
            </a:r>
            <a:r>
              <a:rPr lang="es-ES_tradnl" sz="1900" dirty="0"/>
              <a:t>desde el </a:t>
            </a:r>
            <a:r>
              <a:rPr lang="es-ES_tradnl" sz="1900" b="1" dirty="0"/>
              <a:t>año 2017 al 2025</a:t>
            </a:r>
            <a:r>
              <a:rPr lang="es-ES_tradnl" sz="1900" dirty="0"/>
              <a:t>.</a:t>
            </a:r>
            <a:endParaRPr lang="es-ES_tradnl" sz="1900" noProof="0" dirty="0">
              <a:solidFill>
                <a:schemeClr val="tx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E8511E7-A8CC-3943-9A66-156786992E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6984580"/>
              </p:ext>
            </p:extLst>
          </p:nvPr>
        </p:nvGraphicFramePr>
        <p:xfrm>
          <a:off x="288489" y="2770122"/>
          <a:ext cx="6003045" cy="354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F44920F8-4376-AB44-B9EA-BA536E8683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016293"/>
              </p:ext>
            </p:extLst>
          </p:nvPr>
        </p:nvGraphicFramePr>
        <p:xfrm>
          <a:off x="6385866" y="2770122"/>
          <a:ext cx="5439624" cy="334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295910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FC20B4-DE85-8084-E559-202AB112E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6D64F650-4BA8-6F9E-1A2B-FF6BFB19E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8E2D0A89-21AE-1F8D-4ECB-23787ADAF18D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F35254-87C9-9A6F-CEF3-30324708D4EC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7AD1F62-0E1C-3095-1001-E5D16D6A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85EB7241-B3F1-5E2F-7D0E-FC9823EC5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57E8E3BF-4029-45F7-477C-5DE8E3E2FC0A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950817D4-45B5-94BB-9F6E-DA1B89494E91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C3483BC-53EF-1AE4-5C13-E3A9BAE2AB79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42E2B3E6-B2F9-AA17-5722-1EC23AFA0C24}"/>
              </a:ext>
            </a:extLst>
          </p:cNvPr>
          <p:cNvSpPr txBox="1"/>
          <p:nvPr/>
        </p:nvSpPr>
        <p:spPr>
          <a:xfrm>
            <a:off x="287131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Conclusiones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endParaRPr lang="es-ES_tradnl" b="1" i="0" u="sng" strike="noStrike" cap="none" noProof="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2B75FB5-FE80-1CF6-BEE0-5512EB8B43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38BB0C2-2595-BD2B-0380-D5658DDC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AED151B-9D7F-BD63-4C42-C5E42E285791}"/>
              </a:ext>
            </a:extLst>
          </p:cNvPr>
          <p:cNvSpPr txBox="1"/>
          <p:nvPr/>
        </p:nvSpPr>
        <p:spPr>
          <a:xfrm>
            <a:off x="2126951" y="1596294"/>
            <a:ext cx="953991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noProof="0" dirty="0">
                <a:solidFill>
                  <a:schemeClr val="tx1"/>
                </a:solidFill>
              </a:rPr>
              <a:t>El </a:t>
            </a:r>
            <a:r>
              <a:rPr lang="es-ES_tradnl" sz="2000" b="1" noProof="0" dirty="0">
                <a:solidFill>
                  <a:schemeClr val="tx1"/>
                </a:solidFill>
              </a:rPr>
              <a:t>marco normativo </a:t>
            </a:r>
            <a:r>
              <a:rPr lang="es-ES_tradnl" sz="2000" noProof="0" dirty="0">
                <a:solidFill>
                  <a:schemeClr val="tx1"/>
                </a:solidFill>
              </a:rPr>
              <a:t>aplicable a </a:t>
            </a:r>
            <a:r>
              <a:rPr lang="es-ES_tradnl" sz="2000" b="1" noProof="0" dirty="0">
                <a:solidFill>
                  <a:schemeClr val="tx1"/>
                </a:solidFill>
              </a:rPr>
              <a:t>Interrupciones y compensaciones de suministro de gas </a:t>
            </a:r>
            <a:r>
              <a:rPr lang="es-ES_tradnl" sz="2000" noProof="0" dirty="0">
                <a:solidFill>
                  <a:schemeClr val="tx1"/>
                </a:solidFill>
              </a:rPr>
              <a:t>se ha </a:t>
            </a:r>
            <a:r>
              <a:rPr lang="es-ES_tradnl" sz="2000" b="1" noProof="0" dirty="0">
                <a:solidFill>
                  <a:schemeClr val="tx1"/>
                </a:solidFill>
              </a:rPr>
              <a:t>perfeccionado</a:t>
            </a:r>
            <a:r>
              <a:rPr lang="es-ES_tradnl" sz="2000" noProof="0" dirty="0">
                <a:solidFill>
                  <a:schemeClr val="tx1"/>
                </a:solidFill>
              </a:rPr>
              <a:t> progresivamente a través de la </a:t>
            </a:r>
            <a:r>
              <a:rPr lang="es-ES_tradnl" sz="2000" b="1" noProof="0" dirty="0">
                <a:solidFill>
                  <a:schemeClr val="tx1"/>
                </a:solidFill>
              </a:rPr>
              <a:t>Ley de Servicios de Gas (DFL N°323/1931) con su modificación el año </a:t>
            </a:r>
            <a:r>
              <a:rPr lang="es-ES_tradnl" sz="2000" b="1" dirty="0"/>
              <a:t>2017</a:t>
            </a:r>
            <a:r>
              <a:rPr lang="es-ES_tradnl" sz="2000" dirty="0"/>
              <a:t>, las </a:t>
            </a:r>
            <a:r>
              <a:rPr lang="es-ES_tradnl" sz="2000" b="1" dirty="0"/>
              <a:t>instrucciones impartidas por la SEC el año 2022</a:t>
            </a:r>
            <a:r>
              <a:rPr lang="es-ES_tradnl" sz="2000" dirty="0"/>
              <a:t>, y </a:t>
            </a:r>
            <a:r>
              <a:rPr lang="es-ES_tradnl" sz="2000" noProof="0" dirty="0">
                <a:solidFill>
                  <a:schemeClr val="tx1"/>
                </a:solidFill>
              </a:rPr>
              <a:t>el </a:t>
            </a:r>
            <a:r>
              <a:rPr lang="es-ES_tradnl" sz="2000" b="1" noProof="0" dirty="0">
                <a:solidFill>
                  <a:schemeClr val="tx1"/>
                </a:solidFill>
              </a:rPr>
              <a:t>Reglamento de Servicio de Gas de Red (DS N°79/2020) publicado el año 2026</a:t>
            </a:r>
            <a:r>
              <a:rPr lang="es-ES_tradnl" sz="2000" noProof="0" dirty="0">
                <a:solidFill>
                  <a:schemeClr val="tx1"/>
                </a:solidFill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Las </a:t>
            </a:r>
            <a:r>
              <a:rPr lang="es-ES_tradnl" sz="2000" b="1" dirty="0"/>
              <a:t>instrucciones SEC </a:t>
            </a:r>
            <a:r>
              <a:rPr lang="es-ES_tradnl" sz="2000" dirty="0"/>
              <a:t>han permitido </a:t>
            </a:r>
            <a:r>
              <a:rPr lang="es-ES_tradnl" sz="2000" b="1" dirty="0"/>
              <a:t>estandarizar</a:t>
            </a:r>
            <a:r>
              <a:rPr lang="es-ES_tradnl" sz="2000" dirty="0"/>
              <a:t> los </a:t>
            </a:r>
            <a:r>
              <a:rPr lang="es-ES_tradnl" sz="2000" b="1" dirty="0"/>
              <a:t>procedimientos de reporte de interrupciones y de acreditación de caso fortuito o fuerza mayor.</a:t>
            </a:r>
            <a:endParaRPr lang="es-ES_tradnl" sz="2000" noProof="0" dirty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noProof="0" dirty="0">
                <a:solidFill>
                  <a:schemeClr val="tx1"/>
                </a:solidFill>
              </a:rPr>
              <a:t>El </a:t>
            </a:r>
            <a:r>
              <a:rPr lang="es-ES_tradnl" sz="2000" b="1" noProof="0" dirty="0">
                <a:solidFill>
                  <a:schemeClr val="tx1"/>
                </a:solidFill>
              </a:rPr>
              <a:t>Reglamento</a:t>
            </a:r>
            <a:r>
              <a:rPr lang="es-ES_tradnl" sz="2000" noProof="0" dirty="0">
                <a:solidFill>
                  <a:schemeClr val="tx1"/>
                </a:solidFill>
              </a:rPr>
              <a:t> ha permitido </a:t>
            </a:r>
            <a:r>
              <a:rPr lang="es-ES_tradnl" sz="2000" b="1" noProof="0" dirty="0">
                <a:solidFill>
                  <a:schemeClr val="tx1"/>
                </a:solidFill>
              </a:rPr>
              <a:t>precisar</a:t>
            </a:r>
            <a:r>
              <a:rPr lang="es-ES_tradnl" sz="2000" noProof="0" dirty="0">
                <a:solidFill>
                  <a:schemeClr val="tx1"/>
                </a:solidFill>
              </a:rPr>
              <a:t> los </a:t>
            </a:r>
            <a:r>
              <a:rPr lang="es-ES_tradnl" sz="2000" b="1" noProof="0" dirty="0">
                <a:solidFill>
                  <a:schemeClr val="tx1"/>
                </a:solidFill>
              </a:rPr>
              <a:t>estándares de continuidad del suministro y gestión de emergencias</a:t>
            </a:r>
            <a:r>
              <a:rPr lang="es-ES_tradnl" sz="2000" noProof="0" dirty="0">
                <a:solidFill>
                  <a:schemeClr val="tx1"/>
                </a:solidFill>
              </a:rPr>
              <a:t>, los </a:t>
            </a:r>
            <a:r>
              <a:rPr lang="es-ES_tradnl" sz="2000" b="1" noProof="0" dirty="0">
                <a:solidFill>
                  <a:schemeClr val="tx1"/>
                </a:solidFill>
              </a:rPr>
              <a:t>requisitos de interrupción autorizada</a:t>
            </a:r>
            <a:r>
              <a:rPr lang="es-ES_tradnl" sz="2000" noProof="0" dirty="0">
                <a:solidFill>
                  <a:schemeClr val="tx1"/>
                </a:solidFill>
              </a:rPr>
              <a:t> y la </a:t>
            </a:r>
            <a:r>
              <a:rPr lang="es-ES_tradnl" sz="2000" b="1" noProof="0" dirty="0">
                <a:solidFill>
                  <a:schemeClr val="tx1"/>
                </a:solidFill>
              </a:rPr>
              <a:t>metodología de cálculo de compensaciones</a:t>
            </a:r>
            <a:r>
              <a:rPr lang="es-ES_tradnl" sz="2000" noProof="0" dirty="0">
                <a:solidFill>
                  <a:schemeClr val="tx1"/>
                </a:solidFill>
              </a:rPr>
              <a:t> a los consumidores.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noProof="0" dirty="0">
                <a:solidFill>
                  <a:schemeClr val="tx1"/>
                </a:solidFill>
              </a:rPr>
              <a:t>Las </a:t>
            </a:r>
            <a:r>
              <a:rPr lang="es-ES_tradnl" sz="2000" b="1" noProof="0" dirty="0">
                <a:solidFill>
                  <a:schemeClr val="tx1"/>
                </a:solidFill>
              </a:rPr>
              <a:t>interrupciones</a:t>
            </a:r>
            <a:r>
              <a:rPr lang="es-ES_tradnl" sz="2000" noProof="0" dirty="0">
                <a:solidFill>
                  <a:schemeClr val="tx1"/>
                </a:solidFill>
              </a:rPr>
              <a:t> presentan un </a:t>
            </a:r>
            <a:r>
              <a:rPr lang="es-ES_tradnl" sz="2000" b="1" noProof="0" dirty="0">
                <a:solidFill>
                  <a:schemeClr val="tx1"/>
                </a:solidFill>
              </a:rPr>
              <a:t>comportamiento disímil</a:t>
            </a:r>
            <a:r>
              <a:rPr lang="es-ES_tradnl" sz="2000" noProof="0" dirty="0">
                <a:solidFill>
                  <a:schemeClr val="tx1"/>
                </a:solidFill>
              </a:rPr>
              <a:t>, </a:t>
            </a:r>
            <a:r>
              <a:rPr lang="es-ES_tradnl" sz="2000" b="1" noProof="0" dirty="0">
                <a:solidFill>
                  <a:schemeClr val="tx1"/>
                </a:solidFill>
              </a:rPr>
              <a:t>estabilizándose</a:t>
            </a:r>
            <a:r>
              <a:rPr lang="es-ES_tradnl" sz="2000" noProof="0" dirty="0">
                <a:solidFill>
                  <a:schemeClr val="tx1"/>
                </a:solidFill>
              </a:rPr>
              <a:t> en los </a:t>
            </a:r>
            <a:r>
              <a:rPr lang="es-ES_tradnl" sz="2000" b="1" noProof="0" dirty="0">
                <a:solidFill>
                  <a:schemeClr val="tx1"/>
                </a:solidFill>
              </a:rPr>
              <a:t>últimos años </a:t>
            </a:r>
            <a:r>
              <a:rPr lang="es-ES_tradnl" sz="2000" noProof="0" dirty="0">
                <a:solidFill>
                  <a:schemeClr val="tx1"/>
                </a:solidFill>
              </a:rPr>
              <a:t>en </a:t>
            </a:r>
            <a:r>
              <a:rPr lang="es-ES_tradnl" sz="2000" b="1" noProof="0" dirty="0">
                <a:solidFill>
                  <a:schemeClr val="tx1"/>
                </a:solidFill>
              </a:rPr>
              <a:t>torno a 20 mil eventos anuales</a:t>
            </a:r>
            <a:r>
              <a:rPr lang="es-ES_tradnl" sz="2000" noProof="0" dirty="0">
                <a:solidFill>
                  <a:schemeClr val="tx1"/>
                </a:solidFill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noProof="0" dirty="0">
                <a:solidFill>
                  <a:schemeClr val="tx1"/>
                </a:solidFill>
              </a:rPr>
              <a:t>Se han </a:t>
            </a:r>
            <a:r>
              <a:rPr lang="es-ES_tradnl" sz="2000" b="1" noProof="0" dirty="0">
                <a:solidFill>
                  <a:schemeClr val="tx1"/>
                </a:solidFill>
              </a:rPr>
              <a:t>compensado</a:t>
            </a:r>
            <a:r>
              <a:rPr lang="es-ES_tradnl" sz="2000" noProof="0" dirty="0">
                <a:solidFill>
                  <a:schemeClr val="tx1"/>
                </a:solidFill>
              </a:rPr>
              <a:t> más de </a:t>
            </a:r>
            <a:r>
              <a:rPr lang="es-ES_tradnl" sz="2000" b="1" noProof="0" dirty="0">
                <a:solidFill>
                  <a:schemeClr val="tx1"/>
                </a:solidFill>
              </a:rPr>
              <a:t>220 mil clientes desde el año 2017 al cierre del año 2025.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F3A28B-722D-FA6C-872C-AB67B00F3E2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3127" t="10748" r="21242" b="9484"/>
          <a:stretch>
            <a:fillRect/>
          </a:stretch>
        </p:blipFill>
        <p:spPr>
          <a:xfrm>
            <a:off x="600822" y="1837610"/>
            <a:ext cx="1159941" cy="110879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9FE1B1C-3C95-D786-42D8-B1DE7087D42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9826" t="16454" r="35645" b="22152"/>
          <a:stretch>
            <a:fillRect/>
          </a:stretch>
        </p:blipFill>
        <p:spPr>
          <a:xfrm>
            <a:off x="606156" y="4201693"/>
            <a:ext cx="1149272" cy="8626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FDC66DF-D11C-AB4D-E390-FCCE5535C3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777" y="3200270"/>
            <a:ext cx="1246030" cy="86263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672BD15-6012-FBE5-C24E-3EB59D3FB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1230" y="5203116"/>
            <a:ext cx="1459124" cy="10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36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CD258-DD94-9556-A073-0ECFEE10D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8DECDD70-982B-7B78-A42E-DAB9D01E314D}"/>
              </a:ext>
            </a:extLst>
          </p:cNvPr>
          <p:cNvGrpSpPr/>
          <p:nvPr/>
        </p:nvGrpSpPr>
        <p:grpSpPr>
          <a:xfrm>
            <a:off x="282946" y="123938"/>
            <a:ext cx="11617864" cy="6664348"/>
            <a:chOff x="282946" y="246489"/>
            <a:chExt cx="11617864" cy="6664348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746C60D-B28D-40F9-D5C4-48D2AA9FF896}"/>
                </a:ext>
              </a:extLst>
            </p:cNvPr>
            <p:cNvGrpSpPr/>
            <p:nvPr/>
          </p:nvGrpSpPr>
          <p:grpSpPr>
            <a:xfrm>
              <a:off x="282946" y="246489"/>
              <a:ext cx="11617864" cy="754005"/>
              <a:chOff x="282946" y="246489"/>
              <a:chExt cx="11617864" cy="754005"/>
            </a:xfrm>
          </p:grpSpPr>
          <p:sp>
            <p:nvSpPr>
              <p:cNvPr id="115" name="Elipse 114">
                <a:extLst>
                  <a:ext uri="{FF2B5EF4-FFF2-40B4-BE49-F238E27FC236}">
                    <a16:creationId xmlns:a16="http://schemas.microsoft.com/office/drawing/2014/main" id="{B2AF07D9-8B53-C721-AD67-F9CC926E88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6" name="Elipse 115">
                <a:extLst>
                  <a:ext uri="{FF2B5EF4-FFF2-40B4-BE49-F238E27FC236}">
                    <a16:creationId xmlns:a16="http://schemas.microsoft.com/office/drawing/2014/main" id="{04F074A2-3B68-47C0-FFEA-ABDDA85DCC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7" name="Elipse 116">
                <a:extLst>
                  <a:ext uri="{FF2B5EF4-FFF2-40B4-BE49-F238E27FC236}">
                    <a16:creationId xmlns:a16="http://schemas.microsoft.com/office/drawing/2014/main" id="{669312BA-928A-70B9-FAAE-AD93E9BB22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8" name="Elipse 117">
                <a:extLst>
                  <a:ext uri="{FF2B5EF4-FFF2-40B4-BE49-F238E27FC236}">
                    <a16:creationId xmlns:a16="http://schemas.microsoft.com/office/drawing/2014/main" id="{D9AEA7B2-0ECB-5260-3438-979B3CF7F5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9" name="Elipse 118">
                <a:extLst>
                  <a:ext uri="{FF2B5EF4-FFF2-40B4-BE49-F238E27FC236}">
                    <a16:creationId xmlns:a16="http://schemas.microsoft.com/office/drawing/2014/main" id="{EE03A264-EB53-EB57-8A0D-AB447DAFFC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0" name="Elipse 119">
                <a:extLst>
                  <a:ext uri="{FF2B5EF4-FFF2-40B4-BE49-F238E27FC236}">
                    <a16:creationId xmlns:a16="http://schemas.microsoft.com/office/drawing/2014/main" id="{BB2BEF84-5C33-63B6-D74D-6A2E63BF65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1" name="Elipse 120">
                <a:extLst>
                  <a:ext uri="{FF2B5EF4-FFF2-40B4-BE49-F238E27FC236}">
                    <a16:creationId xmlns:a16="http://schemas.microsoft.com/office/drawing/2014/main" id="{30C518D4-7987-1FA7-BCAD-6141B994E6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2" name="Elipse 121">
                <a:extLst>
                  <a:ext uri="{FF2B5EF4-FFF2-40B4-BE49-F238E27FC236}">
                    <a16:creationId xmlns:a16="http://schemas.microsoft.com/office/drawing/2014/main" id="{62EEB75C-9221-7593-B925-EF6613899D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3" name="Elipse 122">
                <a:extLst>
                  <a:ext uri="{FF2B5EF4-FFF2-40B4-BE49-F238E27FC236}">
                    <a16:creationId xmlns:a16="http://schemas.microsoft.com/office/drawing/2014/main" id="{D020EAB2-4E31-B6F3-7BA7-770053C3A7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4" name="Elipse 123">
                <a:extLst>
                  <a:ext uri="{FF2B5EF4-FFF2-40B4-BE49-F238E27FC236}">
                    <a16:creationId xmlns:a16="http://schemas.microsoft.com/office/drawing/2014/main" id="{FD05AB78-2038-9640-A0B1-2A6393376E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5" name="Elipse 124">
                <a:extLst>
                  <a:ext uri="{FF2B5EF4-FFF2-40B4-BE49-F238E27FC236}">
                    <a16:creationId xmlns:a16="http://schemas.microsoft.com/office/drawing/2014/main" id="{4FA44307-584A-7248-EF91-E0C40E5931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6" name="Elipse 125">
                <a:extLst>
                  <a:ext uri="{FF2B5EF4-FFF2-40B4-BE49-F238E27FC236}">
                    <a16:creationId xmlns:a16="http://schemas.microsoft.com/office/drawing/2014/main" id="{671835C1-3382-5B1D-7F1A-4710248EE0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7" name="Elipse 126">
                <a:extLst>
                  <a:ext uri="{FF2B5EF4-FFF2-40B4-BE49-F238E27FC236}">
                    <a16:creationId xmlns:a16="http://schemas.microsoft.com/office/drawing/2014/main" id="{EAC8ED19-1F29-7C7B-84B7-A608D627A5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28" name="Elipse 127">
                <a:extLst>
                  <a:ext uri="{FF2B5EF4-FFF2-40B4-BE49-F238E27FC236}">
                    <a16:creationId xmlns:a16="http://schemas.microsoft.com/office/drawing/2014/main" id="{6B1FFF31-A235-53C0-5FB3-92FB7319C1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24648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67E418DC-8334-6361-5274-08DEE6540CD3}"/>
                </a:ext>
              </a:extLst>
            </p:cNvPr>
            <p:cNvGrpSpPr/>
            <p:nvPr/>
          </p:nvGrpSpPr>
          <p:grpSpPr>
            <a:xfrm>
              <a:off x="282946" y="5312499"/>
              <a:ext cx="11617864" cy="754005"/>
              <a:chOff x="282946" y="5335709"/>
              <a:chExt cx="11617864" cy="754005"/>
            </a:xfrm>
          </p:grpSpPr>
          <p:sp>
            <p:nvSpPr>
              <p:cNvPr id="101" name="Elipse 100">
                <a:extLst>
                  <a:ext uri="{FF2B5EF4-FFF2-40B4-BE49-F238E27FC236}">
                    <a16:creationId xmlns:a16="http://schemas.microsoft.com/office/drawing/2014/main" id="{09EF5CF4-A3D3-C387-2EB2-42B383B42C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2" name="Elipse 101">
                <a:extLst>
                  <a:ext uri="{FF2B5EF4-FFF2-40B4-BE49-F238E27FC236}">
                    <a16:creationId xmlns:a16="http://schemas.microsoft.com/office/drawing/2014/main" id="{FC977EAB-FA84-C9B7-DBD9-666CD3C833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3" name="Elipse 102">
                <a:extLst>
                  <a:ext uri="{FF2B5EF4-FFF2-40B4-BE49-F238E27FC236}">
                    <a16:creationId xmlns:a16="http://schemas.microsoft.com/office/drawing/2014/main" id="{19D2E574-2E65-8F93-3D5D-16DA2A2344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4" name="Elipse 103">
                <a:extLst>
                  <a:ext uri="{FF2B5EF4-FFF2-40B4-BE49-F238E27FC236}">
                    <a16:creationId xmlns:a16="http://schemas.microsoft.com/office/drawing/2014/main" id="{CB6C7919-C2F5-2D71-257E-C3F9AE14A2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5" name="Elipse 104">
                <a:extLst>
                  <a:ext uri="{FF2B5EF4-FFF2-40B4-BE49-F238E27FC236}">
                    <a16:creationId xmlns:a16="http://schemas.microsoft.com/office/drawing/2014/main" id="{E83F852F-8018-FFF7-C9F3-90F881457B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6" name="Elipse 105">
                <a:extLst>
                  <a:ext uri="{FF2B5EF4-FFF2-40B4-BE49-F238E27FC236}">
                    <a16:creationId xmlns:a16="http://schemas.microsoft.com/office/drawing/2014/main" id="{FE79DAA6-FA16-096E-F9E8-6C577B50F4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7" name="Elipse 106">
                <a:extLst>
                  <a:ext uri="{FF2B5EF4-FFF2-40B4-BE49-F238E27FC236}">
                    <a16:creationId xmlns:a16="http://schemas.microsoft.com/office/drawing/2014/main" id="{391E4E46-DB37-4D88-A130-B3354F9540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8" name="Elipse 107">
                <a:extLst>
                  <a:ext uri="{FF2B5EF4-FFF2-40B4-BE49-F238E27FC236}">
                    <a16:creationId xmlns:a16="http://schemas.microsoft.com/office/drawing/2014/main" id="{D1A997E9-EB32-7A3C-4517-F103E77939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9" name="Elipse 108">
                <a:extLst>
                  <a:ext uri="{FF2B5EF4-FFF2-40B4-BE49-F238E27FC236}">
                    <a16:creationId xmlns:a16="http://schemas.microsoft.com/office/drawing/2014/main" id="{FDB74292-F1D6-254D-CBEB-B8DC64A773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0" name="Elipse 109">
                <a:extLst>
                  <a:ext uri="{FF2B5EF4-FFF2-40B4-BE49-F238E27FC236}">
                    <a16:creationId xmlns:a16="http://schemas.microsoft.com/office/drawing/2014/main" id="{F8DF688C-6AEC-85E1-3A6E-FB5215CF0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1" name="Elipse 110">
                <a:extLst>
                  <a:ext uri="{FF2B5EF4-FFF2-40B4-BE49-F238E27FC236}">
                    <a16:creationId xmlns:a16="http://schemas.microsoft.com/office/drawing/2014/main" id="{4B6716AA-2A60-6613-97D0-E36A47223F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2" name="Elipse 111">
                <a:extLst>
                  <a:ext uri="{FF2B5EF4-FFF2-40B4-BE49-F238E27FC236}">
                    <a16:creationId xmlns:a16="http://schemas.microsoft.com/office/drawing/2014/main" id="{AC5C4B43-FC26-B9EB-ABED-F10CAB755C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3" name="Elipse 112">
                <a:extLst>
                  <a:ext uri="{FF2B5EF4-FFF2-40B4-BE49-F238E27FC236}">
                    <a16:creationId xmlns:a16="http://schemas.microsoft.com/office/drawing/2014/main" id="{64D0F1FB-BD60-25E2-0C23-BD2010F9EE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14" name="Elipse 113">
                <a:extLst>
                  <a:ext uri="{FF2B5EF4-FFF2-40B4-BE49-F238E27FC236}">
                    <a16:creationId xmlns:a16="http://schemas.microsoft.com/office/drawing/2014/main" id="{60E96BF2-2651-35E5-7A5C-6E8A67CBA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537F4909-576A-7BF2-26C5-D9D4C9FFC0A2}"/>
                </a:ext>
              </a:extLst>
            </p:cNvPr>
            <p:cNvGrpSpPr/>
            <p:nvPr/>
          </p:nvGrpSpPr>
          <p:grpSpPr>
            <a:xfrm>
              <a:off x="282946" y="4468164"/>
              <a:ext cx="11617864" cy="754005"/>
              <a:chOff x="282946" y="4487503"/>
              <a:chExt cx="11617864" cy="754005"/>
            </a:xfrm>
          </p:grpSpPr>
          <p:sp>
            <p:nvSpPr>
              <p:cNvPr id="87" name="Elipse 86">
                <a:extLst>
                  <a:ext uri="{FF2B5EF4-FFF2-40B4-BE49-F238E27FC236}">
                    <a16:creationId xmlns:a16="http://schemas.microsoft.com/office/drawing/2014/main" id="{AB21A3FD-B2DA-3B9C-A782-D5244351E8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8" name="Elipse 87">
                <a:extLst>
                  <a:ext uri="{FF2B5EF4-FFF2-40B4-BE49-F238E27FC236}">
                    <a16:creationId xmlns:a16="http://schemas.microsoft.com/office/drawing/2014/main" id="{E4DF4886-DB71-BAB5-727C-632129C2B9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9" name="Elipse 88">
                <a:extLst>
                  <a:ext uri="{FF2B5EF4-FFF2-40B4-BE49-F238E27FC236}">
                    <a16:creationId xmlns:a16="http://schemas.microsoft.com/office/drawing/2014/main" id="{81D0C5B9-DBBC-AC48-185E-02E46336E0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0" name="Elipse 89">
                <a:extLst>
                  <a:ext uri="{FF2B5EF4-FFF2-40B4-BE49-F238E27FC236}">
                    <a16:creationId xmlns:a16="http://schemas.microsoft.com/office/drawing/2014/main" id="{1B95221F-91D5-A4DE-89E6-D16608CD47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1" name="Elipse 90">
                <a:extLst>
                  <a:ext uri="{FF2B5EF4-FFF2-40B4-BE49-F238E27FC236}">
                    <a16:creationId xmlns:a16="http://schemas.microsoft.com/office/drawing/2014/main" id="{CD00F279-CF20-681B-ED69-E5E485FE42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2" name="Elipse 91">
                <a:extLst>
                  <a:ext uri="{FF2B5EF4-FFF2-40B4-BE49-F238E27FC236}">
                    <a16:creationId xmlns:a16="http://schemas.microsoft.com/office/drawing/2014/main" id="{6510AD65-B3AD-BE27-FE19-2394800BC1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3" name="Elipse 92">
                <a:extLst>
                  <a:ext uri="{FF2B5EF4-FFF2-40B4-BE49-F238E27FC236}">
                    <a16:creationId xmlns:a16="http://schemas.microsoft.com/office/drawing/2014/main" id="{3595EBD5-B6BC-1222-95D0-00B2055E5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4" name="Elipse 93">
                <a:extLst>
                  <a:ext uri="{FF2B5EF4-FFF2-40B4-BE49-F238E27FC236}">
                    <a16:creationId xmlns:a16="http://schemas.microsoft.com/office/drawing/2014/main" id="{F483C6D4-7487-F518-F74B-C12C5E6876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5" name="Elipse 94">
                <a:extLst>
                  <a:ext uri="{FF2B5EF4-FFF2-40B4-BE49-F238E27FC236}">
                    <a16:creationId xmlns:a16="http://schemas.microsoft.com/office/drawing/2014/main" id="{077C6DEC-5DBE-C470-8020-2D9C3EFFCB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6" name="Elipse 95">
                <a:extLst>
                  <a:ext uri="{FF2B5EF4-FFF2-40B4-BE49-F238E27FC236}">
                    <a16:creationId xmlns:a16="http://schemas.microsoft.com/office/drawing/2014/main" id="{2B1CA3CC-5CC0-E4AF-E843-19268FA04E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7" name="Elipse 96">
                <a:extLst>
                  <a:ext uri="{FF2B5EF4-FFF2-40B4-BE49-F238E27FC236}">
                    <a16:creationId xmlns:a16="http://schemas.microsoft.com/office/drawing/2014/main" id="{3B05E91E-6677-8937-364A-D6D10762DB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8" name="Elipse 97">
                <a:extLst>
                  <a:ext uri="{FF2B5EF4-FFF2-40B4-BE49-F238E27FC236}">
                    <a16:creationId xmlns:a16="http://schemas.microsoft.com/office/drawing/2014/main" id="{DC27F1F3-E878-15DB-6FD1-A33B2EC600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99" name="Elipse 98">
                <a:extLst>
                  <a:ext uri="{FF2B5EF4-FFF2-40B4-BE49-F238E27FC236}">
                    <a16:creationId xmlns:a16="http://schemas.microsoft.com/office/drawing/2014/main" id="{5F2F9402-3896-9F4E-2DB8-93C47AE5D4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00" name="Elipse 99">
                <a:extLst>
                  <a:ext uri="{FF2B5EF4-FFF2-40B4-BE49-F238E27FC236}">
                    <a16:creationId xmlns:a16="http://schemas.microsoft.com/office/drawing/2014/main" id="{30E8EABD-915E-0AF9-ECDD-3C3FC2931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4487503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58ECD5B0-7256-1BE8-6A05-CB211539285B}"/>
                </a:ext>
              </a:extLst>
            </p:cNvPr>
            <p:cNvGrpSpPr/>
            <p:nvPr/>
          </p:nvGrpSpPr>
          <p:grpSpPr>
            <a:xfrm>
              <a:off x="282946" y="3623829"/>
              <a:ext cx="11617864" cy="754005"/>
              <a:chOff x="282946" y="3639301"/>
              <a:chExt cx="11617864" cy="754005"/>
            </a:xfrm>
          </p:grpSpPr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73B2F626-9653-BC93-1645-F4EEAC46CD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4" name="Elipse 73">
                <a:extLst>
                  <a:ext uri="{FF2B5EF4-FFF2-40B4-BE49-F238E27FC236}">
                    <a16:creationId xmlns:a16="http://schemas.microsoft.com/office/drawing/2014/main" id="{76F61D01-6E65-DC03-16C1-2A5FBD5C64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id="{6E588783-EA5E-55A1-1A2B-9479B4E6F1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6" name="Elipse 75">
                <a:extLst>
                  <a:ext uri="{FF2B5EF4-FFF2-40B4-BE49-F238E27FC236}">
                    <a16:creationId xmlns:a16="http://schemas.microsoft.com/office/drawing/2014/main" id="{3301EA03-F479-2C4E-87E8-0F2BFB3FE4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7" name="Elipse 76">
                <a:extLst>
                  <a:ext uri="{FF2B5EF4-FFF2-40B4-BE49-F238E27FC236}">
                    <a16:creationId xmlns:a16="http://schemas.microsoft.com/office/drawing/2014/main" id="{B01765CA-4747-9C7F-446A-7DA3EA28C4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8" name="Elipse 77">
                <a:extLst>
                  <a:ext uri="{FF2B5EF4-FFF2-40B4-BE49-F238E27FC236}">
                    <a16:creationId xmlns:a16="http://schemas.microsoft.com/office/drawing/2014/main" id="{2222455B-828F-ED6B-1D82-9CA94D0936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9" name="Elipse 78">
                <a:extLst>
                  <a:ext uri="{FF2B5EF4-FFF2-40B4-BE49-F238E27FC236}">
                    <a16:creationId xmlns:a16="http://schemas.microsoft.com/office/drawing/2014/main" id="{E00792FE-2514-16BC-ABE6-64C52716D1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id="{FC057BC3-9A12-9CFC-B31A-80127D5AD4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1" name="Elipse 80">
                <a:extLst>
                  <a:ext uri="{FF2B5EF4-FFF2-40B4-BE49-F238E27FC236}">
                    <a16:creationId xmlns:a16="http://schemas.microsoft.com/office/drawing/2014/main" id="{90804B78-4DAB-3475-2659-5A355066B5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2" name="Elipse 81">
                <a:extLst>
                  <a:ext uri="{FF2B5EF4-FFF2-40B4-BE49-F238E27FC236}">
                    <a16:creationId xmlns:a16="http://schemas.microsoft.com/office/drawing/2014/main" id="{4081BDF5-93FE-3804-DFB7-3EDC43E036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3" name="Elipse 82">
                <a:extLst>
                  <a:ext uri="{FF2B5EF4-FFF2-40B4-BE49-F238E27FC236}">
                    <a16:creationId xmlns:a16="http://schemas.microsoft.com/office/drawing/2014/main" id="{186EB7F9-DCF5-2232-82D6-839925C4CC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4" name="Elipse 83">
                <a:extLst>
                  <a:ext uri="{FF2B5EF4-FFF2-40B4-BE49-F238E27FC236}">
                    <a16:creationId xmlns:a16="http://schemas.microsoft.com/office/drawing/2014/main" id="{D1518F2B-58A6-A864-05B4-AF6A50A7CB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5" name="Elipse 84">
                <a:extLst>
                  <a:ext uri="{FF2B5EF4-FFF2-40B4-BE49-F238E27FC236}">
                    <a16:creationId xmlns:a16="http://schemas.microsoft.com/office/drawing/2014/main" id="{0CE19068-BC40-2D2B-9654-F5F0D8FE3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86" name="Elipse 85">
                <a:extLst>
                  <a:ext uri="{FF2B5EF4-FFF2-40B4-BE49-F238E27FC236}">
                    <a16:creationId xmlns:a16="http://schemas.microsoft.com/office/drawing/2014/main" id="{9A4787B1-0408-D030-3F8A-D0947426E4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3639301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3C5BA9DE-252A-E33B-A1A5-173643975820}"/>
                </a:ext>
              </a:extLst>
            </p:cNvPr>
            <p:cNvGrpSpPr/>
            <p:nvPr/>
          </p:nvGrpSpPr>
          <p:grpSpPr>
            <a:xfrm>
              <a:off x="282946" y="2779494"/>
              <a:ext cx="11617864" cy="754005"/>
              <a:chOff x="282946" y="2791098"/>
              <a:chExt cx="11617864" cy="754005"/>
            </a:xfrm>
          </p:grpSpPr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id="{B8511F85-8B9A-14D8-FF51-974F833190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0" name="Elipse 59">
                <a:extLst>
                  <a:ext uri="{FF2B5EF4-FFF2-40B4-BE49-F238E27FC236}">
                    <a16:creationId xmlns:a16="http://schemas.microsoft.com/office/drawing/2014/main" id="{B60B6F66-C509-910A-E43F-EFF6465DFE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345EDAAF-3FCE-9750-8C56-D58A41084B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2" name="Elipse 61">
                <a:extLst>
                  <a:ext uri="{FF2B5EF4-FFF2-40B4-BE49-F238E27FC236}">
                    <a16:creationId xmlns:a16="http://schemas.microsoft.com/office/drawing/2014/main" id="{18865932-3F62-811E-8655-D4B23C9E1F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id="{71AB5366-D3EA-73C8-74F7-5FAB9B67B6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BDE7256C-2810-C452-1C19-B1AD46AF0C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4204C50E-0A5F-54B8-6DB9-E98EB3C02A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CEE147CE-1EDE-30BD-ED4A-CBADF03420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id="{6F68F41A-78B5-03EE-BC25-B7FCDADFE0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059070E0-5300-F1CA-8850-96B2ECBFA0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id="{D3036EC4-09FB-1707-79AE-DD021F859E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0" name="Elipse 69">
                <a:extLst>
                  <a:ext uri="{FF2B5EF4-FFF2-40B4-BE49-F238E27FC236}">
                    <a16:creationId xmlns:a16="http://schemas.microsoft.com/office/drawing/2014/main" id="{3DF88A3D-472C-6C28-11AA-20A2F931AD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06CE9BC4-AFDB-F288-88D6-82FBD03EFE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72" name="Elipse 71">
                <a:extLst>
                  <a:ext uri="{FF2B5EF4-FFF2-40B4-BE49-F238E27FC236}">
                    <a16:creationId xmlns:a16="http://schemas.microsoft.com/office/drawing/2014/main" id="{3AB9F18B-77D4-52CA-DCB3-896F06DEBE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2791098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28460ABA-CD1D-230D-EC46-C7F66B5EF821}"/>
                </a:ext>
              </a:extLst>
            </p:cNvPr>
            <p:cNvGrpSpPr/>
            <p:nvPr/>
          </p:nvGrpSpPr>
          <p:grpSpPr>
            <a:xfrm>
              <a:off x="282946" y="1935159"/>
              <a:ext cx="11617864" cy="754005"/>
              <a:chOff x="282946" y="1942895"/>
              <a:chExt cx="11617864" cy="754005"/>
            </a:xfrm>
          </p:grpSpPr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11B2BE49-3E68-D317-4D05-27A74701E3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98308641-70A9-28DD-8DC1-10C5025993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E68266CA-DD35-638C-C95F-703EDC5559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71F64350-19B1-D886-3064-6CEDE97491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A1BEE405-8C96-A3D6-5EAC-6776065F1F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6B0AEAEE-4897-D9CB-F0AB-1DF0F38F18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D822208E-9066-4504-D3A4-71762DE107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05B81C78-DDF0-48A0-4702-56B399C604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E1898DD9-3735-7C5D-09FE-BF04EB6B29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7ACBC8E4-0F27-8D76-2DE7-FF55C18B0C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89973858-FE21-6FFD-FBFC-C0204EF578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1DCF8472-750E-B8D8-A0EF-ED1568F73E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7" name="Elipse 56">
                <a:extLst>
                  <a:ext uri="{FF2B5EF4-FFF2-40B4-BE49-F238E27FC236}">
                    <a16:creationId xmlns:a16="http://schemas.microsoft.com/office/drawing/2014/main" id="{F1420E03-3DFB-5186-9EA8-33BD96ADBA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9D2D6354-AA75-CC93-77FF-8E190A69CE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1942895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7DC6ED7-028C-4300-325E-610ADE58CBAF}"/>
                </a:ext>
              </a:extLst>
            </p:cNvPr>
            <p:cNvGrpSpPr/>
            <p:nvPr/>
          </p:nvGrpSpPr>
          <p:grpSpPr>
            <a:xfrm>
              <a:off x="282946" y="1090824"/>
              <a:ext cx="11617864" cy="754005"/>
              <a:chOff x="282946" y="1094692"/>
              <a:chExt cx="11617864" cy="754005"/>
            </a:xfrm>
          </p:grpSpPr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FCCE5A20-68C4-F19B-6BB7-101E38D18F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D67B9FA1-81A1-A02C-732A-507B7E8873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869FFE20-C95C-C7D5-C1AB-2DF829A83D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93FFCEDC-DEBF-F5CF-C6B4-DCABA13F7C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32C431AD-B3B6-5B86-F374-20D9936ADE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2C234799-12A3-1394-B0BE-7DFD25B501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1D072893-1F91-D66D-39A1-CB6F8F1B1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3C7CA213-9BF5-81E5-46DB-6AD807FEA9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987993FF-D723-8C33-9089-0187AF4A9F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F30F3860-04CE-C4F0-DC13-673DDB6E19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A684D4E1-1301-3E81-69D4-3DD97A8DA6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6E7B5C57-4101-3ED6-C9BE-2ECB99DFEE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0F6A988E-7F44-FD5C-43CA-9C07D4991D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D729217B-23DF-6404-CB70-310E7F1908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1094692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0CE02EFC-21B7-E3D2-6E10-46BB9E8EEAD4}"/>
                </a:ext>
              </a:extLst>
            </p:cNvPr>
            <p:cNvGrpSpPr/>
            <p:nvPr/>
          </p:nvGrpSpPr>
          <p:grpSpPr>
            <a:xfrm>
              <a:off x="282946" y="6156832"/>
              <a:ext cx="11617864" cy="754005"/>
              <a:chOff x="282946" y="5335709"/>
              <a:chExt cx="11617864" cy="754005"/>
            </a:xfrm>
          </p:grpSpPr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56B950F7-D721-622D-8F2B-C379DC9B5C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2946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05049526-52C1-C2B8-409D-622234E3EC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8628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362C95CA-50E8-4DEB-BF8D-DCCA142461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310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730207B2-04D2-2900-0AAB-70E8FDA37F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9992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F99A1274-903F-30A1-D4AC-3211D9CB2B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5674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9A18600D-DC45-A8DE-F408-0E5ABF2535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61356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C7AE276A-91A2-0D91-05AB-5EB3DEF773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7039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82E9CF78-0881-74C4-E372-C50D4BD232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2721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40FFE5D5-B801-00A6-1EC8-77867F739F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8403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89DD23B7-2415-C525-EC8B-30BD6449DF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04085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FB3E4225-5FE6-7AA5-C9EF-68C693C636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9767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2FA2A512-1A1E-BDF8-6537-F8E17051D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75449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6405D1CD-6EDC-1CCE-DA67-8C16ED6782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11131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D9739C86-56D5-76F8-2406-5461D88818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46805" y="5335709"/>
                <a:ext cx="754005" cy="754005"/>
              </a:xfrm>
              <a:prstGeom prst="ellipse">
                <a:avLst/>
              </a:prstGeom>
              <a:solidFill>
                <a:srgbClr val="F4FB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noProof="0" dirty="0"/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ECC6165E-3614-C001-0905-6A8CB71FB7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301" y="4822325"/>
            <a:ext cx="3950550" cy="138391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F621B582-738B-335E-7E09-A21F19824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50F31A88-EBE8-B11D-7681-F7ECCF46F0AF}"/>
              </a:ext>
            </a:extLst>
          </p:cNvPr>
          <p:cNvGrpSpPr/>
          <p:nvPr/>
        </p:nvGrpSpPr>
        <p:grpSpPr>
          <a:xfrm>
            <a:off x="5293578" y="0"/>
            <a:ext cx="1648672" cy="120803"/>
            <a:chOff x="5293578" y="-6350"/>
            <a:chExt cx="1648672" cy="120803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6180478-B36A-E958-0E49-C9902132077C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7B6DB46F-5866-8FCB-4AEA-0CA216E91151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:a16="http://schemas.microsoft.com/office/drawing/2014/main" id="{A686B9B4-B84C-E430-253E-73FFB34E3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5800" y="2999435"/>
            <a:ext cx="4100400" cy="85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68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28340-A357-FE47-F41E-8217FFA97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7F06B1C6-7F11-E5DB-4CA3-CB12A6F2D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C71C5974-5B31-89E7-8DC7-9E95C5580A45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15935D-9BC6-806B-55DE-5D9ED9BBEB34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38D9DF-96A7-017D-40E0-11DA4E8CAA13}"/>
              </a:ext>
            </a:extLst>
          </p:cNvPr>
          <p:cNvSpPr txBox="1"/>
          <p:nvPr/>
        </p:nvSpPr>
        <p:spPr>
          <a:xfrm>
            <a:off x="366510" y="6535232"/>
            <a:ext cx="20962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kern="300" spc="40" noProof="0" dirty="0">
                <a:solidFill>
                  <a:srgbClr val="2E3192"/>
                </a:solidFill>
                <a:latin typeface="+mn-lt"/>
                <a:ea typeface="Verdana" panose="020B0604030504040204" pitchFamily="34" charset="0"/>
              </a:rPr>
              <a:t>CHILE</a:t>
            </a:r>
            <a:r>
              <a:rPr lang="es-ES_tradnl" sz="1400" b="1" kern="300" spc="40" noProof="0" dirty="0">
                <a:solidFill>
                  <a:srgbClr val="2E3192"/>
                </a:solidFill>
                <a:latin typeface="+mn-lt"/>
                <a:ea typeface="Verdana" panose="020B0604030504040204" pitchFamily="34" charset="0"/>
              </a:rPr>
              <a:t> AVANZA </a:t>
            </a:r>
            <a:r>
              <a:rPr lang="es-ES_tradnl" sz="1400" kern="300" spc="40" noProof="0" dirty="0">
                <a:solidFill>
                  <a:srgbClr val="2E3192"/>
                </a:solidFill>
                <a:latin typeface="+mn-lt"/>
                <a:ea typeface="Verdana" panose="020B0604030504040204" pitchFamily="34" charset="0"/>
              </a:rPr>
              <a:t>CONTIGO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FE3D8EB-EAAA-752F-F5DA-4B538C518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C9E6148-6844-4F2B-92EE-ED1A894B0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D905F0ED-6E49-FBA9-A30D-8B71CAF5116B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DC8AAC19-520B-75A7-ED98-E50E5E59A857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26F11CBE-3AF7-F849-C493-94F119861532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6" name="Google Shape;65;p14">
            <a:extLst>
              <a:ext uri="{FF2B5EF4-FFF2-40B4-BE49-F238E27FC236}">
                <a16:creationId xmlns:a16="http://schemas.microsoft.com/office/drawing/2014/main" id="{6910A6AD-561F-9E34-77EE-60B245344E54}"/>
              </a:ext>
            </a:extLst>
          </p:cNvPr>
          <p:cNvSpPr txBox="1"/>
          <p:nvPr/>
        </p:nvSpPr>
        <p:spPr>
          <a:xfrm>
            <a:off x="406629" y="983770"/>
            <a:ext cx="10515964" cy="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_tradnl" sz="2000" b="1" i="0" u="none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AGENDA</a:t>
            </a:r>
            <a:endParaRPr lang="es-ES_tradnl" sz="2000" noProof="0" dirty="0">
              <a:solidFill>
                <a:srgbClr val="2E3192"/>
              </a:solidFill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57CD4EC3-2A59-B71F-A18A-33AD1B48A804}"/>
              </a:ext>
            </a:extLst>
          </p:cNvPr>
          <p:cNvSpPr/>
          <p:nvPr/>
        </p:nvSpPr>
        <p:spPr>
          <a:xfrm>
            <a:off x="819634" y="1464509"/>
            <a:ext cx="10911524" cy="486000"/>
          </a:xfrm>
          <a:prstGeom prst="roundRect">
            <a:avLst>
              <a:gd name="adj" fmla="val 0"/>
            </a:avLst>
          </a:prstGeom>
          <a:solidFill>
            <a:srgbClr val="EE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s-ES_tradnl" sz="16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noProof="0" dirty="0">
              <a:solidFill>
                <a:srgbClr val="373737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1B4306C-16AF-DA0A-8EEB-BC4FB156AA64}"/>
              </a:ext>
            </a:extLst>
          </p:cNvPr>
          <p:cNvSpPr txBox="1"/>
          <p:nvPr/>
        </p:nvSpPr>
        <p:spPr>
          <a:xfrm>
            <a:off x="1481332" y="1519733"/>
            <a:ext cx="805573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_tradnl" noProof="0" dirty="0">
                <a:solidFill>
                  <a:prstClr val="black"/>
                </a:solidFill>
                <a:cs typeface="Times New Roman" panose="02020603050405020304" pitchFamily="18" charset="0"/>
              </a:rPr>
              <a:t>EJEMPLO</a:t>
            </a:r>
          </a:p>
        </p:txBody>
      </p:sp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id="{773FB650-4EDD-A5FB-AF0E-AEB5C52B0909}"/>
              </a:ext>
            </a:extLst>
          </p:cNvPr>
          <p:cNvSpPr/>
          <p:nvPr/>
        </p:nvSpPr>
        <p:spPr>
          <a:xfrm rot="5400000" flipH="1">
            <a:off x="893988" y="1464509"/>
            <a:ext cx="486000" cy="486000"/>
          </a:xfrm>
          <a:prstGeom prst="round2Same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69" name="Rectángulo: esquinas superiores redondeadas 68">
            <a:extLst>
              <a:ext uri="{FF2B5EF4-FFF2-40B4-BE49-F238E27FC236}">
                <a16:creationId xmlns:a16="http://schemas.microsoft.com/office/drawing/2014/main" id="{DFDF027A-0A8E-94E0-E378-9E21A516777C}"/>
              </a:ext>
            </a:extLst>
          </p:cNvPr>
          <p:cNvSpPr/>
          <p:nvPr/>
        </p:nvSpPr>
        <p:spPr>
          <a:xfrm rot="16200000">
            <a:off x="407988" y="1464509"/>
            <a:ext cx="486000" cy="486000"/>
          </a:xfrm>
          <a:prstGeom prst="round2SameRect">
            <a:avLst/>
          </a:prstGeom>
          <a:solidFill>
            <a:srgbClr val="0B4581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A5C610D-F428-72DF-95E3-C111E4972523}"/>
              </a:ext>
            </a:extLst>
          </p:cNvPr>
          <p:cNvSpPr txBox="1"/>
          <p:nvPr/>
        </p:nvSpPr>
        <p:spPr>
          <a:xfrm>
            <a:off x="518630" y="1527965"/>
            <a:ext cx="2537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600" noProof="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080" name="Picture 8" descr="Imagen generada">
            <a:extLst>
              <a:ext uri="{FF2B5EF4-FFF2-40B4-BE49-F238E27FC236}">
                <a16:creationId xmlns:a16="http://schemas.microsoft.com/office/drawing/2014/main" id="{E5E1CB4B-3A48-17DE-A891-F2E8EAE11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929" y="275701"/>
            <a:ext cx="520292" cy="5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0CCABC3-AA3F-DC90-9209-EB9B9C4F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22" y="1602174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32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CA6ADC-E0E3-42EC-EE8A-1887A4899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;p18">
            <a:extLst>
              <a:ext uri="{FF2B5EF4-FFF2-40B4-BE49-F238E27FC236}">
                <a16:creationId xmlns:a16="http://schemas.microsoft.com/office/drawing/2014/main" id="{61C2DC93-2968-995D-ED0B-E865A15A4676}"/>
              </a:ext>
            </a:extLst>
          </p:cNvPr>
          <p:cNvSpPr txBox="1"/>
          <p:nvPr/>
        </p:nvSpPr>
        <p:spPr>
          <a:xfrm>
            <a:off x="628656" y="4013414"/>
            <a:ext cx="11456848" cy="51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_tradnl" sz="2400" b="1" i="0" u="none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 DE SUMINISTRO DE GAS</a:t>
            </a:r>
          </a:p>
        </p:txBody>
      </p:sp>
      <p:cxnSp>
        <p:nvCxnSpPr>
          <p:cNvPr id="10" name="13 Conector recto">
            <a:extLst>
              <a:ext uri="{FF2B5EF4-FFF2-40B4-BE49-F238E27FC236}">
                <a16:creationId xmlns:a16="http://schemas.microsoft.com/office/drawing/2014/main" id="{FFC8A597-8832-DFBA-6EC1-C024770C57C7}"/>
              </a:ext>
            </a:extLst>
          </p:cNvPr>
          <p:cNvCxnSpPr/>
          <p:nvPr/>
        </p:nvCxnSpPr>
        <p:spPr>
          <a:xfrm>
            <a:off x="623888" y="4525963"/>
            <a:ext cx="8135937" cy="0"/>
          </a:xfrm>
          <a:prstGeom prst="line">
            <a:avLst/>
          </a:prstGeom>
          <a:ln w="12700">
            <a:solidFill>
              <a:srgbClr val="0B45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BA0A7069-39F7-DBC2-811F-3EB3592ED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3" name="Gráfico 10">
            <a:extLst>
              <a:ext uri="{FF2B5EF4-FFF2-40B4-BE49-F238E27FC236}">
                <a16:creationId xmlns:a16="http://schemas.microsoft.com/office/drawing/2014/main" id="{18869962-1906-C981-E5E7-7897CAF4C361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8EEE2A-0125-E6D1-2597-94448493D631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910344F-700C-7C12-F8B6-66DFC0856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04A5441-F71B-4D2F-A4A9-E6BA4AA96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D6DBBF5-614F-FDEF-0E7B-9152C3D20C76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3FD27EF-9464-81F6-BC6D-B5A7CD7B99C1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D2BDC737-0062-72FB-1145-51D8410F909C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0677DAF4-9C21-812E-E17C-0125218CA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291" y="2671277"/>
            <a:ext cx="1700156" cy="8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80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16E5B-6C04-A403-5F69-7F8EEED18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1D09BDF2-77D1-810C-10BE-7CF9F9CC2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01B25508-FE69-858A-6F5A-F99C66C0CB64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2048CF-0B25-FAA3-5FFD-F96DD6042037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5DD2EBA-C77F-B829-FAF5-F121B2C1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A65B2902-E74F-E498-40D8-495854D42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989C176-69B5-A60B-E113-B19739B65F30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A2A26E3A-057A-2B40-15A9-AA60323E08F8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73A60F9-E188-6B18-603E-FEC222BB258F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5E1F9C78-8551-530D-024E-0105A680AAD1}"/>
              </a:ext>
            </a:extLst>
          </p:cNvPr>
          <p:cNvSpPr txBox="1"/>
          <p:nvPr/>
        </p:nvSpPr>
        <p:spPr>
          <a:xfrm>
            <a:off x="628656" y="818662"/>
            <a:ext cx="1119683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8E4CF40-5A1F-B059-FC59-D7F4E8655E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AAD5E1-97D3-276F-B527-27112F47E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6" y="2293200"/>
            <a:ext cx="10915943" cy="1150379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s-ES_tradnl" noProof="0" dirty="0">
                <a:solidFill>
                  <a:schemeClr val="tx1"/>
                </a:solidFill>
              </a:rPr>
              <a:t>Es </a:t>
            </a:r>
            <a:r>
              <a:rPr lang="es-ES_tradnl" b="1" noProof="0" dirty="0">
                <a:solidFill>
                  <a:schemeClr val="tx1"/>
                </a:solidFill>
              </a:rPr>
              <a:t>deber</a:t>
            </a:r>
            <a:r>
              <a:rPr lang="es-ES_tradnl" noProof="0" dirty="0">
                <a:solidFill>
                  <a:schemeClr val="tx1"/>
                </a:solidFill>
              </a:rPr>
              <a:t> de toda </a:t>
            </a:r>
            <a:r>
              <a:rPr lang="es-ES_tradnl" b="1" noProof="0" dirty="0">
                <a:solidFill>
                  <a:schemeClr val="tx1"/>
                </a:solidFill>
              </a:rPr>
              <a:t>empresa distribuidora de gas </a:t>
            </a:r>
            <a:r>
              <a:rPr lang="es-ES_tradnl" noProof="0" dirty="0">
                <a:solidFill>
                  <a:schemeClr val="tx1"/>
                </a:solidFill>
              </a:rPr>
              <a:t>mantener las instalaciones en </a:t>
            </a:r>
            <a:r>
              <a:rPr lang="es-ES_tradnl" b="1" noProof="0" dirty="0">
                <a:solidFill>
                  <a:schemeClr val="tx1"/>
                </a:solidFill>
              </a:rPr>
              <a:t>buen estado y en condiciones de evitar peligros para las personas o cosas </a:t>
            </a:r>
            <a:r>
              <a:rPr lang="es-ES_tradnl" noProof="0" dirty="0">
                <a:solidFill>
                  <a:schemeClr val="tx1"/>
                </a:solidFill>
              </a:rPr>
              <a:t>o </a:t>
            </a:r>
            <a:r>
              <a:rPr lang="es-ES_tradnl" b="1" noProof="0" dirty="0">
                <a:solidFill>
                  <a:schemeClr val="tx1"/>
                </a:solidFill>
              </a:rPr>
              <a:t>interrupciones del servicio.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62ED3D9-644A-4001-A601-C558F9A9D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7A70C4E-8AC0-8D6A-8077-720ABFC65B34}"/>
              </a:ext>
            </a:extLst>
          </p:cNvPr>
          <p:cNvSpPr txBox="1"/>
          <p:nvPr/>
        </p:nvSpPr>
        <p:spPr>
          <a:xfrm>
            <a:off x="601995" y="1451625"/>
            <a:ext cx="1110250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u="sng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Introducción: Obligación legal</a:t>
            </a:r>
            <a:endParaRPr lang="es-ES_tradnl" b="1" i="0" u="sng" strike="noStrike" cap="none" noProof="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40B2973-7325-5EC4-46BD-C12B49FDA2BE}"/>
              </a:ext>
            </a:extLst>
          </p:cNvPr>
          <p:cNvSpPr txBox="1"/>
          <p:nvPr/>
        </p:nvSpPr>
        <p:spPr>
          <a:xfrm>
            <a:off x="601995" y="1701475"/>
            <a:ext cx="10374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s-ES_tradnl" sz="18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Art. 44 de la Ley de Servicios de Gas (DFL N°323/1931) </a:t>
            </a:r>
            <a:r>
              <a:rPr lang="es-ES_tradnl" sz="1800" dirty="0" err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modif</a:t>
            </a:r>
            <a:r>
              <a:rPr lang="es-ES_tradnl" sz="180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. por Ley 20.999/2017</a:t>
            </a:r>
            <a:r>
              <a:rPr lang="es-ES_tradnl" sz="1800" noProof="0" dirty="0">
                <a:solidFill>
                  <a:schemeClr val="tx1"/>
                </a:solidFill>
              </a:rPr>
              <a:t>.</a:t>
            </a:r>
            <a:endParaRPr lang="es-ES_tradnl" sz="1800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0BF7D35-3963-0981-52B2-006A39C5CC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5934" y="3464827"/>
            <a:ext cx="4406817" cy="293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68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58C22-9907-2CA8-2D08-9CD18015F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DED94AFE-8FE6-BD4D-393D-A04E5E9E6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07858632-1BE2-ED32-6F96-8DDED4B0F414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F4BA21-5F26-909C-A145-AE438DBFEE98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51CA5BE4-AEE9-89AF-8A27-CB25FD079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519F2A0-F914-ADE2-F5DA-CDF2BE362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CAE1CFF-09A2-8D73-D688-B2F32A5A0121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1D1ED06-7037-7390-B17B-CC0B324D1FAF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B8615BB-89EE-271E-97C3-07DBBEA085F5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CC5CAA3C-022A-90CE-7231-337202D0F4A6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Introducción: evolución del marco normativo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5984F97-D2EB-BE9A-490C-D83B3FBAFC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AF48D0-2D32-82BB-F0A4-9EBD5D06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0872D07-5026-41E5-9760-758925A00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405198"/>
              </p:ext>
            </p:extLst>
          </p:nvPr>
        </p:nvGraphicFramePr>
        <p:xfrm>
          <a:off x="628657" y="2107161"/>
          <a:ext cx="10972105" cy="4053840"/>
        </p:xfrm>
        <a:graphic>
          <a:graphicData uri="http://schemas.openxmlformats.org/drawingml/2006/table">
            <a:tbl>
              <a:tblPr/>
              <a:tblGrid>
                <a:gridCol w="2782532">
                  <a:extLst>
                    <a:ext uri="{9D8B030D-6E8A-4147-A177-3AD203B41FA5}">
                      <a16:colId xmlns:a16="http://schemas.microsoft.com/office/drawing/2014/main" val="564983829"/>
                    </a:ext>
                  </a:extLst>
                </a:gridCol>
                <a:gridCol w="1329661">
                  <a:extLst>
                    <a:ext uri="{9D8B030D-6E8A-4147-A177-3AD203B41FA5}">
                      <a16:colId xmlns:a16="http://schemas.microsoft.com/office/drawing/2014/main" val="1451072424"/>
                    </a:ext>
                  </a:extLst>
                </a:gridCol>
                <a:gridCol w="6859912">
                  <a:extLst>
                    <a:ext uri="{9D8B030D-6E8A-4147-A177-3AD203B41FA5}">
                      <a16:colId xmlns:a16="http://schemas.microsoft.com/office/drawing/2014/main" val="2074575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b="1" dirty="0">
                          <a:effectLst/>
                          <a:latin typeface="Google Sans Text"/>
                        </a:rPr>
                        <a:t>Normativa</a:t>
                      </a:r>
                      <a:endParaRPr lang="es-CL" sz="2000" dirty="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b="1" dirty="0">
                          <a:effectLst/>
                          <a:latin typeface="Google Sans Text"/>
                        </a:rPr>
                        <a:t>Año</a:t>
                      </a:r>
                      <a:endParaRPr lang="es-CL" sz="2000" dirty="0">
                        <a:effectLst/>
                        <a:latin typeface="Google Sans Tex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b="1" dirty="0">
                          <a:effectLst/>
                          <a:latin typeface="Google Sans Text"/>
                        </a:rPr>
                        <a:t>Impacto Principal</a:t>
                      </a:r>
                      <a:endParaRPr lang="es-CL" sz="2000" dirty="0">
                        <a:effectLst/>
                        <a:latin typeface="Google Sans Tex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08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b="1" dirty="0">
                          <a:effectLst/>
                          <a:latin typeface="Google Sans Text"/>
                        </a:rPr>
                        <a:t>Reglamento de Servicio de Gas de Red</a:t>
                      </a:r>
                      <a:endParaRPr lang="es-CL" dirty="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dirty="0">
                          <a:effectLst/>
                          <a:latin typeface="Google Sans Text"/>
                        </a:rPr>
                        <a:t>2004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CL" dirty="0">
                          <a:effectLst/>
                          <a:latin typeface="Google Sans Text"/>
                        </a:rPr>
                        <a:t>Establece la obligación de un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Registro de interrupciones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879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b="1" dirty="0">
                          <a:effectLst/>
                          <a:latin typeface="Google Sans Text"/>
                        </a:rPr>
                        <a:t>Ley de Servicios de Gas</a:t>
                      </a:r>
                      <a:endParaRPr lang="es-CL" dirty="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dirty="0">
                          <a:effectLst/>
                          <a:latin typeface="Google Sans Text"/>
                        </a:rPr>
                        <a:t>2017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CL" dirty="0">
                          <a:effectLst/>
                          <a:latin typeface="Google Sans Text"/>
                        </a:rPr>
                        <a:t>Establece la obligación base de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compensar por interrupciones no autorizadas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006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b="1" dirty="0">
                          <a:effectLst/>
                          <a:latin typeface="Google Sans Text"/>
                        </a:rPr>
                        <a:t>Instrucciones SEC</a:t>
                      </a:r>
                      <a:endParaRPr lang="es-CL" dirty="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>
                          <a:effectLst/>
                          <a:latin typeface="Google Sans Text"/>
                        </a:rPr>
                        <a:t>2022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CL" b="1" dirty="0">
                          <a:effectLst/>
                          <a:latin typeface="Google Sans Text"/>
                        </a:rPr>
                        <a:t>Estandariza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 el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reporte de eventos 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y la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acreditación de "Fuerza Mayor”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, y el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Registro de compensaciones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2388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b="1" dirty="0">
                          <a:effectLst/>
                          <a:latin typeface="Google Sans Text"/>
                        </a:rPr>
                        <a:t>Reglamento de Servicio de Gas de Red</a:t>
                      </a:r>
                      <a:endParaRPr lang="es-CL" dirty="0">
                        <a:effectLst/>
                        <a:latin typeface="Google Sans Tex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dirty="0">
                          <a:effectLst/>
                          <a:latin typeface="Google Sans Text"/>
                        </a:rPr>
                        <a:t>2026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4150" marR="0" lvl="0" indent="-1841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dirty="0">
                          <a:effectLst/>
                          <a:latin typeface="Google Sans Text"/>
                        </a:rPr>
                        <a:t>Precisa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estándares de calidad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,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excepciones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 y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metodología de cálculo de compensación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.</a:t>
                      </a:r>
                    </a:p>
                    <a:p>
                      <a:pPr marL="184150" marR="0" lvl="0" indent="-1841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dirty="0">
                          <a:effectLst/>
                          <a:latin typeface="Google Sans Text"/>
                        </a:rPr>
                        <a:t>Establece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estándares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 de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tiempos de atención de emergencias para su control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 y del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equipo de reparaciones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.</a:t>
                      </a:r>
                    </a:p>
                    <a:p>
                      <a:pPr marL="184150" marR="0" lvl="0" indent="-1841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dirty="0">
                          <a:effectLst/>
                          <a:latin typeface="Google Sans Text"/>
                        </a:rPr>
                        <a:t>Establece la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medición de desempeño de las emergencias 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y la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publicación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 en los </a:t>
                      </a:r>
                      <a:r>
                        <a:rPr lang="es-CL" b="1" dirty="0">
                          <a:effectLst/>
                          <a:latin typeface="Google Sans Text"/>
                        </a:rPr>
                        <a:t>sitios electrónicos de las empresas</a:t>
                      </a:r>
                      <a:r>
                        <a:rPr lang="es-CL" dirty="0">
                          <a:effectLst/>
                          <a:latin typeface="Google Sans Text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04430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98B7A13-3552-6094-44E8-8031B6360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9897" y="269939"/>
            <a:ext cx="2530865" cy="16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3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8EB77-397F-52C8-C97D-19E0FDF60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BFFEBB23-8BC4-D03E-F9DA-AE2FF0AEB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61EA7D98-ECA1-120B-9AA5-3A40C804384B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A0CF01F-0977-EF07-12FB-AC0515D9F7CC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E784E76-410D-C2E1-8138-6C98000AA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5803949F-E205-BAB6-7360-83BBAAACC2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70539377-121C-FBD9-4410-DB4F271492EA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92E34E5-DCB7-7557-FF4D-5E66537B9813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5B36548-6F31-13F3-F8B9-DBC3C2BE23B8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16A5BC9D-E913-A1DC-3985-F6C32C517761}"/>
              </a:ext>
            </a:extLst>
          </p:cNvPr>
          <p:cNvSpPr txBox="1"/>
          <p:nvPr/>
        </p:nvSpPr>
        <p:spPr>
          <a:xfrm>
            <a:off x="628656" y="818662"/>
            <a:ext cx="1119683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u="sng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Art. 45 de la Ley de Servicios de Gas (DFL N°323/1931)</a:t>
            </a:r>
            <a:r>
              <a:rPr lang="es-ES_tradnl" sz="1600" b="1" u="sng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ES_tradnl" sz="1600" b="1" u="sng" dirty="0" err="1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modif</a:t>
            </a:r>
            <a:r>
              <a:rPr lang="es-ES_tradnl" sz="1600" b="1" u="sng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. por Ley 20.999/2017</a:t>
            </a:r>
            <a:endParaRPr lang="es-ES_tradnl" sz="1600" b="1" i="0" u="sng" strike="noStrike" cap="none" noProof="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F9883E6-BF9C-3502-A332-0B8580160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1DCAB6-091C-33C9-A747-C89A8D6C8F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039" y="1815101"/>
            <a:ext cx="7645747" cy="4351337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_tradnl" sz="1700" noProof="0" dirty="0">
                <a:solidFill>
                  <a:schemeClr val="tx1"/>
                </a:solidFill>
              </a:rPr>
              <a:t>Todo </a:t>
            </a:r>
            <a:r>
              <a:rPr lang="es-ES_tradnl" sz="1700" b="1" noProof="0" dirty="0">
                <a:solidFill>
                  <a:schemeClr val="tx1"/>
                </a:solidFill>
              </a:rPr>
              <a:t>evento o falla originada en la red de distribución de gas </a:t>
            </a:r>
            <a:r>
              <a:rPr lang="es-ES_tradnl" sz="1700" noProof="0" dirty="0">
                <a:solidFill>
                  <a:schemeClr val="tx1"/>
                </a:solidFill>
              </a:rPr>
              <a:t>que provoque una </a:t>
            </a:r>
            <a:r>
              <a:rPr lang="es-ES_tradnl" sz="1700" b="1" noProof="0" dirty="0">
                <a:solidFill>
                  <a:schemeClr val="tx1"/>
                </a:solidFill>
              </a:rPr>
              <a:t>interrupción o suspensión no autorizada, </a:t>
            </a:r>
            <a:r>
              <a:rPr lang="es-ES_tradnl" sz="1700" noProof="0" dirty="0">
                <a:solidFill>
                  <a:schemeClr val="tx1"/>
                </a:solidFill>
              </a:rPr>
              <a:t>y que se encuentre </a:t>
            </a:r>
            <a:r>
              <a:rPr lang="es-ES_tradnl" sz="1700" b="1" noProof="0" dirty="0">
                <a:solidFill>
                  <a:schemeClr val="tx1"/>
                </a:solidFill>
              </a:rPr>
              <a:t>fuera de los estándares de seguridad y calidad de servicio de gas vigentes </a:t>
            </a:r>
            <a:r>
              <a:rPr lang="es-ES_tradnl" sz="1700" noProof="0" dirty="0">
                <a:solidFill>
                  <a:schemeClr val="tx1"/>
                </a:solidFill>
              </a:rPr>
              <a:t>y que </a:t>
            </a:r>
            <a:r>
              <a:rPr lang="es-ES_tradnl" sz="1700" b="1" noProof="0" dirty="0">
                <a:solidFill>
                  <a:schemeClr val="tx1"/>
                </a:solidFill>
              </a:rPr>
              <a:t>no sea consecuencia de caso fortuito o fuerza mayor</a:t>
            </a:r>
            <a:r>
              <a:rPr lang="es-ES_tradnl" sz="1700" noProof="0" dirty="0">
                <a:solidFill>
                  <a:schemeClr val="tx1"/>
                </a:solidFill>
              </a:rPr>
              <a:t>, </a:t>
            </a:r>
            <a:r>
              <a:rPr lang="es-ES_tradnl" sz="1700" b="1" noProof="0" dirty="0">
                <a:solidFill>
                  <a:schemeClr val="tx1"/>
                </a:solidFill>
              </a:rPr>
              <a:t>dará lugar a una compensación</a:t>
            </a:r>
            <a:r>
              <a:rPr lang="es-ES_tradnl" sz="1700" noProof="0" dirty="0">
                <a:solidFill>
                  <a:schemeClr val="tx1"/>
                </a:solidFill>
              </a:rPr>
              <a:t> a los clientes afectados de cargo de la empresa distribuidora.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_tradnl" sz="1700" noProof="0" dirty="0">
                <a:solidFill>
                  <a:schemeClr val="tx1"/>
                </a:solidFill>
              </a:rPr>
              <a:t>La </a:t>
            </a:r>
            <a:r>
              <a:rPr lang="es-ES_tradnl" sz="1700" b="1" noProof="0" dirty="0">
                <a:solidFill>
                  <a:schemeClr val="tx1"/>
                </a:solidFill>
              </a:rPr>
              <a:t>compensación</a:t>
            </a:r>
            <a:r>
              <a:rPr lang="es-ES_tradnl" sz="1700" noProof="0" dirty="0">
                <a:solidFill>
                  <a:schemeClr val="tx1"/>
                </a:solidFill>
              </a:rPr>
              <a:t> corresponderá al equivalente a </a:t>
            </a:r>
            <a:r>
              <a:rPr lang="es-ES_tradnl" sz="1700" b="1" noProof="0" dirty="0">
                <a:solidFill>
                  <a:schemeClr val="tx1"/>
                </a:solidFill>
              </a:rPr>
              <a:t>quince veces el volumen de gas no suministrado</a:t>
            </a:r>
            <a:r>
              <a:rPr lang="es-ES_tradnl" sz="1700" noProof="0" dirty="0">
                <a:solidFill>
                  <a:schemeClr val="tx1"/>
                </a:solidFill>
              </a:rPr>
              <a:t>, </a:t>
            </a:r>
            <a:r>
              <a:rPr lang="es-ES_tradnl" sz="1700" b="1" noProof="0" dirty="0">
                <a:solidFill>
                  <a:schemeClr val="tx1"/>
                </a:solidFill>
              </a:rPr>
              <a:t>valorizado a la tarifa vigente</a:t>
            </a:r>
            <a:r>
              <a:rPr lang="es-ES_tradnl" sz="1700" noProof="0" dirty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_tradnl" sz="1700" b="1" noProof="0" dirty="0">
                <a:solidFill>
                  <a:schemeClr val="tx1"/>
                </a:solidFill>
              </a:rPr>
              <a:t>No procede la compensación </a:t>
            </a:r>
            <a:r>
              <a:rPr lang="es-ES_tradnl" sz="1700" noProof="0" dirty="0">
                <a:solidFill>
                  <a:schemeClr val="tx1"/>
                </a:solidFill>
              </a:rPr>
              <a:t>cuando el </a:t>
            </a:r>
            <a:r>
              <a:rPr lang="es-ES_tradnl" sz="1700" b="1" noProof="0" dirty="0">
                <a:solidFill>
                  <a:schemeClr val="tx1"/>
                </a:solidFill>
              </a:rPr>
              <a:t>contrato</a:t>
            </a:r>
            <a:r>
              <a:rPr lang="es-ES_tradnl" sz="1700" noProof="0" dirty="0">
                <a:solidFill>
                  <a:schemeClr val="tx1"/>
                </a:solidFill>
              </a:rPr>
              <a:t> contemple </a:t>
            </a:r>
            <a:r>
              <a:rPr lang="es-ES_tradnl" sz="1700" b="1" noProof="0" dirty="0">
                <a:solidFill>
                  <a:schemeClr val="tx1"/>
                </a:solidFill>
              </a:rPr>
              <a:t>cláusulas especiales sobre la materia</a:t>
            </a:r>
            <a:r>
              <a:rPr lang="es-ES_tradnl" sz="1700" noProof="0" dirty="0">
                <a:solidFill>
                  <a:schemeClr val="tx1"/>
                </a:solidFill>
              </a:rPr>
              <a:t>, </a:t>
            </a:r>
            <a:r>
              <a:rPr lang="es-ES_tradnl" sz="1700" b="1" noProof="0" dirty="0">
                <a:solidFill>
                  <a:schemeClr val="tx1"/>
                </a:solidFill>
              </a:rPr>
              <a:t>salvo para clientes residenciales y comerciales</a:t>
            </a:r>
            <a:r>
              <a:rPr lang="es-ES_tradnl" sz="1700" noProof="0" dirty="0">
                <a:solidFill>
                  <a:schemeClr val="tx1"/>
                </a:solidFill>
              </a:rPr>
              <a:t> con </a:t>
            </a:r>
            <a:r>
              <a:rPr lang="es-ES_tradnl" sz="1700" b="1" noProof="0" dirty="0">
                <a:solidFill>
                  <a:schemeClr val="tx1"/>
                </a:solidFill>
              </a:rPr>
              <a:t>consumo promedio menor a 100 GJ</a:t>
            </a:r>
            <a:r>
              <a:rPr lang="es-ES_tradnl" sz="1700" noProof="0" dirty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_tradnl" sz="1700" noProof="0" dirty="0">
                <a:solidFill>
                  <a:schemeClr val="tx1"/>
                </a:solidFill>
              </a:rPr>
              <a:t>La </a:t>
            </a:r>
            <a:r>
              <a:rPr lang="es-ES_tradnl" sz="1700" b="1" noProof="0" dirty="0">
                <a:solidFill>
                  <a:schemeClr val="tx1"/>
                </a:solidFill>
              </a:rPr>
              <a:t>compensación</a:t>
            </a:r>
            <a:r>
              <a:rPr lang="es-ES_tradnl" sz="1700" noProof="0" dirty="0">
                <a:solidFill>
                  <a:schemeClr val="tx1"/>
                </a:solidFill>
              </a:rPr>
              <a:t> se aplicará </a:t>
            </a:r>
            <a:r>
              <a:rPr lang="es-ES_tradnl" sz="1700" b="1" noProof="0" dirty="0">
                <a:solidFill>
                  <a:schemeClr val="tx1"/>
                </a:solidFill>
              </a:rPr>
              <a:t>en la facturación </a:t>
            </a:r>
            <a:r>
              <a:rPr lang="es-ES_tradnl" sz="1700" b="1" noProof="0" dirty="0" err="1">
                <a:solidFill>
                  <a:schemeClr val="tx1"/>
                </a:solidFill>
              </a:rPr>
              <a:t>ma</a:t>
            </a:r>
            <a:r>
              <a:rPr lang="es-ES_tradnl" sz="1700" b="1" dirty="0">
                <a:solidFill>
                  <a:schemeClr val="tx1"/>
                </a:solidFill>
              </a:rPr>
              <a:t>s próxima</a:t>
            </a:r>
            <a:r>
              <a:rPr lang="es-ES_tradnl" sz="1700" noProof="0" dirty="0">
                <a:solidFill>
                  <a:schemeClr val="tx1"/>
                </a:solidFill>
              </a:rPr>
              <a:t>.</a:t>
            </a:r>
            <a:endParaRPr lang="es-ES_tradnl" sz="1700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35FB2F-616F-CC2C-A0A2-9864F818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617B7D-B566-567E-3F8B-F2A154228D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2988" y="1849125"/>
            <a:ext cx="3607284" cy="24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55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0D145-5206-5085-5138-A1CA8F79A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9321B2C8-0029-29EF-0EFD-787B0FDDF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54F6CB8D-8983-D7DD-BE7D-CB011B3D67B3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9C9CE5-01F6-9117-398F-24A10606E00A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6013900E-C61A-59A2-F96D-115C74F46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40E8243C-24C2-ABAA-07BA-3B84669E8E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0583D0EC-4FBD-9D4A-FFC8-728ADEB2507B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EE5AD084-2343-1E51-383D-6326C137E64A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2357C54E-1B37-47D6-D0DD-D6CE7CC1B79E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85D3E0A5-6411-ABFD-877B-35E13F9118A3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u="sng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Instrucciones SEC</a:t>
            </a:r>
            <a:endParaRPr lang="es-ES_tradnl" b="1" i="0" u="sng" strike="noStrike" cap="none" noProof="0" dirty="0">
              <a:solidFill>
                <a:srgbClr val="2E319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0B889D1-16E3-D5B1-A9E3-CEFAD5F45B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7ECE74-81B6-6391-EE0F-A2E4BB5D51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038" y="1737982"/>
            <a:ext cx="10785555" cy="4351337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s-ES_tradnl" sz="1700" b="1" u="sng" noProof="0" dirty="0">
                <a:solidFill>
                  <a:schemeClr val="tx1"/>
                </a:solidFill>
              </a:rPr>
              <a:t>Oficio Circular SEC N°124454/2022:</a:t>
            </a:r>
            <a:r>
              <a:rPr lang="es-ES_tradnl" sz="1700" b="1" noProof="0" dirty="0">
                <a:solidFill>
                  <a:schemeClr val="tx1"/>
                </a:solidFill>
              </a:rPr>
              <a:t> </a:t>
            </a:r>
            <a:r>
              <a:rPr lang="es-ES_tradnl" sz="1700" noProof="0" dirty="0">
                <a:solidFill>
                  <a:schemeClr val="tx1"/>
                </a:solidFill>
              </a:rPr>
              <a:t>Establece el </a:t>
            </a:r>
            <a:r>
              <a:rPr lang="es-ES_tradnl" sz="1700" b="1" noProof="0" dirty="0">
                <a:solidFill>
                  <a:schemeClr val="tx1"/>
                </a:solidFill>
              </a:rPr>
              <a:t>procedimiento</a:t>
            </a:r>
            <a:r>
              <a:rPr lang="es-ES_tradnl" sz="1700" noProof="0" dirty="0">
                <a:solidFill>
                  <a:schemeClr val="tx1"/>
                </a:solidFill>
              </a:rPr>
              <a:t> para que las empresas distribuidoras presenten los antecedentes para </a:t>
            </a:r>
            <a:r>
              <a:rPr lang="es-ES_tradnl" sz="1700" b="1" noProof="0" dirty="0">
                <a:solidFill>
                  <a:schemeClr val="tx1"/>
                </a:solidFill>
              </a:rPr>
              <a:t>acreditar que una interrupción del suministro de gas</a:t>
            </a:r>
            <a:r>
              <a:rPr lang="es-ES_tradnl" sz="1700" noProof="0" dirty="0">
                <a:solidFill>
                  <a:schemeClr val="tx1"/>
                </a:solidFill>
              </a:rPr>
              <a:t> corresponde a </a:t>
            </a:r>
            <a:r>
              <a:rPr lang="es-ES_tradnl" sz="1700" b="1" noProof="0" dirty="0">
                <a:solidFill>
                  <a:schemeClr val="tx1"/>
                </a:solidFill>
              </a:rPr>
              <a:t>caso fortuito o fuerza mayor</a:t>
            </a:r>
            <a:r>
              <a:rPr lang="es-ES_tradnl" sz="1700" dirty="0">
                <a:solidFill>
                  <a:schemeClr val="tx1"/>
                </a:solidFill>
              </a:rPr>
              <a:t>, </a:t>
            </a:r>
            <a:r>
              <a:rPr lang="es-ES_tradnl" sz="1700" noProof="0" dirty="0">
                <a:solidFill>
                  <a:schemeClr val="tx1"/>
                </a:solidFill>
              </a:rPr>
              <a:t>definiendo las </a:t>
            </a:r>
            <a:r>
              <a:rPr lang="es-ES_tradnl" sz="1700" b="1" noProof="0" dirty="0">
                <a:solidFill>
                  <a:schemeClr val="tx1"/>
                </a:solidFill>
              </a:rPr>
              <a:t>causales</a:t>
            </a:r>
            <a:r>
              <a:rPr lang="es-ES_tradnl" sz="1700" noProof="0" dirty="0">
                <a:solidFill>
                  <a:schemeClr val="tx1"/>
                </a:solidFill>
              </a:rPr>
              <a:t> que pueden invocarse, los </a:t>
            </a:r>
            <a:r>
              <a:rPr lang="es-ES_tradnl" sz="1700" b="1" noProof="0" dirty="0">
                <a:solidFill>
                  <a:schemeClr val="tx1"/>
                </a:solidFill>
              </a:rPr>
              <a:t>antecedentes probatorios exigidos </a:t>
            </a:r>
            <a:r>
              <a:rPr lang="es-ES_tradnl" sz="1700" noProof="0" dirty="0">
                <a:solidFill>
                  <a:schemeClr val="tx1"/>
                </a:solidFill>
              </a:rPr>
              <a:t>y el </a:t>
            </a:r>
            <a:r>
              <a:rPr lang="es-ES_tradnl" sz="1700" b="1" noProof="0" dirty="0">
                <a:solidFill>
                  <a:schemeClr val="tx1"/>
                </a:solidFill>
              </a:rPr>
              <a:t>formato del informe </a:t>
            </a:r>
            <a:r>
              <a:rPr lang="es-ES_tradnl" sz="1700" noProof="0" dirty="0">
                <a:solidFill>
                  <a:schemeClr val="tx1"/>
                </a:solidFill>
              </a:rPr>
              <a:t>que debe presentarse a la Superintendencia.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s-ES_tradnl" sz="1700" b="1" u="sng" noProof="0" dirty="0">
                <a:solidFill>
                  <a:schemeClr val="tx1"/>
                </a:solidFill>
              </a:rPr>
              <a:t>Oficio Circular SEC N°134894/2022:</a:t>
            </a:r>
            <a:r>
              <a:rPr lang="es-ES_tradnl" sz="1700" noProof="0" dirty="0">
                <a:solidFill>
                  <a:schemeClr val="tx1"/>
                </a:solidFill>
              </a:rPr>
              <a:t> Establece el </a:t>
            </a:r>
            <a:r>
              <a:rPr lang="es-ES_tradnl" sz="1700" b="1" noProof="0" dirty="0">
                <a:solidFill>
                  <a:schemeClr val="tx1"/>
                </a:solidFill>
              </a:rPr>
              <a:t>procedimiento</a:t>
            </a:r>
            <a:r>
              <a:rPr lang="es-ES_tradnl" sz="1700" noProof="0" dirty="0">
                <a:solidFill>
                  <a:schemeClr val="tx1"/>
                </a:solidFill>
              </a:rPr>
              <a:t> para que las empresas distribuidoras informen las </a:t>
            </a:r>
            <a:r>
              <a:rPr lang="es-ES_tradnl" sz="1700" b="1" noProof="0" dirty="0">
                <a:solidFill>
                  <a:schemeClr val="tx1"/>
                </a:solidFill>
              </a:rPr>
              <a:t>interrupciones del suministro de gas de red</a:t>
            </a:r>
            <a:r>
              <a:rPr lang="es-ES_tradnl" sz="1700" noProof="0" dirty="0">
                <a:solidFill>
                  <a:schemeClr val="tx1"/>
                </a:solidFill>
              </a:rPr>
              <a:t>, reportando de forma </a:t>
            </a:r>
            <a:r>
              <a:rPr lang="es-ES_tradnl" sz="1700" b="1" noProof="0" dirty="0">
                <a:solidFill>
                  <a:schemeClr val="tx1"/>
                </a:solidFill>
              </a:rPr>
              <a:t>estandarizada</a:t>
            </a:r>
            <a:r>
              <a:rPr lang="es-ES_tradnl" sz="1700" noProof="0" dirty="0">
                <a:solidFill>
                  <a:schemeClr val="tx1"/>
                </a:solidFill>
              </a:rPr>
              <a:t> los </a:t>
            </a:r>
            <a:r>
              <a:rPr lang="es-ES_tradnl" sz="1700" b="1" noProof="0" dirty="0">
                <a:solidFill>
                  <a:schemeClr val="tx1"/>
                </a:solidFill>
              </a:rPr>
              <a:t>datos del evento, su duración, causa, infraestructura afectada, clientes impactados</a:t>
            </a:r>
            <a:r>
              <a:rPr lang="es-ES_tradnl" sz="1700" noProof="0" dirty="0">
                <a:solidFill>
                  <a:schemeClr val="tx1"/>
                </a:solidFill>
              </a:rPr>
              <a:t> y, cuando corresponda, los </a:t>
            </a:r>
            <a:r>
              <a:rPr lang="es-ES_tradnl" sz="1700" b="1" noProof="0" dirty="0">
                <a:solidFill>
                  <a:schemeClr val="tx1"/>
                </a:solidFill>
              </a:rPr>
              <a:t>antecedentes probatorios para acreditar caso fortuito o fuerza mayor</a:t>
            </a:r>
            <a:r>
              <a:rPr lang="es-ES_tradnl" sz="1700" b="1" dirty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s-ES_tradnl" sz="1700" b="1" u="sng" dirty="0">
                <a:solidFill>
                  <a:schemeClr val="tx1"/>
                </a:solidFill>
              </a:rPr>
              <a:t>Oficios Ordinarios SEC año 2022 (caso N°1689058):</a:t>
            </a:r>
            <a:r>
              <a:rPr lang="es-ES_tradnl" sz="1700" dirty="0">
                <a:solidFill>
                  <a:schemeClr val="tx1"/>
                </a:solidFill>
              </a:rPr>
              <a:t> Establece el </a:t>
            </a:r>
            <a:r>
              <a:rPr lang="es-ES_tradnl" sz="1700" b="1" dirty="0">
                <a:solidFill>
                  <a:schemeClr val="tx1"/>
                </a:solidFill>
              </a:rPr>
              <a:t>procedimiento</a:t>
            </a:r>
            <a:r>
              <a:rPr lang="es-ES_tradnl" sz="1700" dirty="0">
                <a:solidFill>
                  <a:schemeClr val="tx1"/>
                </a:solidFill>
              </a:rPr>
              <a:t> para que las empresas distribuidoras informen el </a:t>
            </a:r>
            <a:r>
              <a:rPr lang="es-ES_tradnl" sz="1700" b="1" dirty="0">
                <a:solidFill>
                  <a:schemeClr val="tx1"/>
                </a:solidFill>
              </a:rPr>
              <a:t>Registro de compensaciones </a:t>
            </a:r>
            <a:r>
              <a:rPr lang="es-ES_tradnl" sz="1700" dirty="0">
                <a:solidFill>
                  <a:schemeClr val="tx1"/>
                </a:solidFill>
              </a:rPr>
              <a:t>por </a:t>
            </a:r>
            <a:r>
              <a:rPr lang="es-ES_tradnl" sz="1700" b="1" dirty="0">
                <a:solidFill>
                  <a:schemeClr val="tx1"/>
                </a:solidFill>
              </a:rPr>
              <a:t>interrupciones del suministro de gas de red</a:t>
            </a:r>
            <a:r>
              <a:rPr lang="es-ES_tradnl" sz="1700" dirty="0">
                <a:solidFill>
                  <a:schemeClr val="tx1"/>
                </a:solidFill>
              </a:rPr>
              <a:t>, reportando de forma </a:t>
            </a:r>
            <a:r>
              <a:rPr lang="es-ES_tradnl" sz="1700" b="1" dirty="0">
                <a:solidFill>
                  <a:schemeClr val="tx1"/>
                </a:solidFill>
              </a:rPr>
              <a:t>estandarizada</a:t>
            </a:r>
            <a:r>
              <a:rPr lang="es-ES_tradnl" sz="1700" dirty="0">
                <a:solidFill>
                  <a:schemeClr val="tx1"/>
                </a:solidFill>
              </a:rPr>
              <a:t> los </a:t>
            </a:r>
            <a:r>
              <a:rPr lang="es-ES_tradnl" sz="1700" b="1" dirty="0">
                <a:solidFill>
                  <a:schemeClr val="tx1"/>
                </a:solidFill>
              </a:rPr>
              <a:t>datos del evento y compensaciones </a:t>
            </a:r>
            <a:r>
              <a:rPr lang="es-ES_tradnl" sz="1700" dirty="0">
                <a:solidFill>
                  <a:schemeClr val="tx1"/>
                </a:solidFill>
              </a:rPr>
              <a:t>efectuadas</a:t>
            </a:r>
            <a:r>
              <a:rPr lang="es-ES_tradnl" sz="1700" b="1" dirty="0">
                <a:solidFill>
                  <a:schemeClr val="tx1"/>
                </a:solidFill>
              </a:rPr>
              <a:t>.</a:t>
            </a:r>
            <a:endParaRPr lang="es-ES_tradnl" sz="17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endParaRPr lang="es-ES_tradnl" sz="1700" noProof="0" dirty="0">
              <a:solidFill>
                <a:schemeClr val="tx1"/>
              </a:solidFill>
            </a:endParaRPr>
          </a:p>
          <a:p>
            <a:endParaRPr lang="es-ES_tradnl" sz="1700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2CF457D-EB03-F879-72C2-D7FFC0927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C228F5A-68D9-09E8-FE4B-EFF104B4C8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3214" y="264866"/>
            <a:ext cx="1700156" cy="8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1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49FD47-3ABB-9EBB-8477-CEEA1436A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46D0D785-487A-1438-3829-8B3438409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E5D0428C-D25A-B99F-7E97-B2CFCB2F2128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B52104-0B5E-7765-586F-8E100F80244B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D45BBD8-E9ED-59FA-695C-C35F0DBE0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754EEB8-9C12-E623-238A-3F81B9923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617CE6F-5351-C03C-DB4E-0EC7CE4A4055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3A71A82-6766-183D-209A-ABC2C6B27A6E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76B4370-6722-6E95-27B3-628D6F33AAA4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655E4ACD-924B-2107-949A-C4F08D553FA0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Reglamento de Servicio de Gas de Red (DS N°79/2020)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37E8F32-6B64-12F8-6D1C-519A66EA8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D5ED88-C138-FD50-F787-4E485D507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039" y="1737982"/>
            <a:ext cx="7183038" cy="4351337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_tradnl" sz="1700" b="1" noProof="0" dirty="0">
                <a:solidFill>
                  <a:schemeClr val="tx1"/>
                </a:solidFill>
              </a:rPr>
              <a:t>Art. 75. Estándar de calidad de servicio: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700" noProof="0" dirty="0">
                <a:solidFill>
                  <a:schemeClr val="tx1"/>
                </a:solidFill>
              </a:rPr>
              <a:t>Las </a:t>
            </a:r>
            <a:r>
              <a:rPr lang="es-ES_tradnl" sz="1700" b="1" noProof="0" dirty="0">
                <a:solidFill>
                  <a:schemeClr val="tx1"/>
                </a:solidFill>
              </a:rPr>
              <a:t>empresas distribuidoras </a:t>
            </a:r>
            <a:r>
              <a:rPr lang="es-ES_tradnl" sz="1700" noProof="0" dirty="0">
                <a:solidFill>
                  <a:schemeClr val="tx1"/>
                </a:solidFill>
              </a:rPr>
              <a:t>deben </a:t>
            </a:r>
            <a:r>
              <a:rPr lang="es-ES_tradnl" sz="1700" b="1" noProof="0" dirty="0">
                <a:solidFill>
                  <a:schemeClr val="tx1"/>
                </a:solidFill>
              </a:rPr>
              <a:t>asegurar</a:t>
            </a:r>
            <a:r>
              <a:rPr lang="es-ES_tradnl" sz="1700" noProof="0" dirty="0">
                <a:solidFill>
                  <a:schemeClr val="tx1"/>
                </a:solidFill>
              </a:rPr>
              <a:t> un </a:t>
            </a:r>
            <a:r>
              <a:rPr lang="es-ES_tradnl" sz="1700" b="1" noProof="0" dirty="0">
                <a:solidFill>
                  <a:schemeClr val="tx1"/>
                </a:solidFill>
              </a:rPr>
              <a:t>suministro de gas continuo, estable y no interrumpible</a:t>
            </a:r>
            <a:r>
              <a:rPr lang="es-ES_tradnl" sz="1700" noProof="0" dirty="0">
                <a:solidFill>
                  <a:schemeClr val="tx1"/>
                </a:solidFill>
              </a:rPr>
              <a:t>, </a:t>
            </a:r>
            <a:r>
              <a:rPr lang="es-ES_tradnl" sz="1700" b="1" noProof="0" dirty="0">
                <a:solidFill>
                  <a:schemeClr val="tx1"/>
                </a:solidFill>
              </a:rPr>
              <a:t>manteniendo</a:t>
            </a:r>
            <a:r>
              <a:rPr lang="es-ES_tradnl" sz="1700" noProof="0" dirty="0">
                <a:solidFill>
                  <a:schemeClr val="tx1"/>
                </a:solidFill>
              </a:rPr>
              <a:t> el </a:t>
            </a:r>
            <a:r>
              <a:rPr lang="es-ES_tradnl" sz="1700" b="1" noProof="0" dirty="0">
                <a:solidFill>
                  <a:schemeClr val="tx1"/>
                </a:solidFill>
              </a:rPr>
              <a:t>servicio constante y libre de fallas</a:t>
            </a:r>
            <a:r>
              <a:rPr lang="es-ES_tradnl" sz="1700" noProof="0" dirty="0">
                <a:solidFill>
                  <a:schemeClr val="tx1"/>
                </a:solidFill>
              </a:rPr>
              <a:t>.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700" noProof="0" dirty="0">
                <a:solidFill>
                  <a:schemeClr val="tx1"/>
                </a:solidFill>
              </a:rPr>
              <a:t>Las </a:t>
            </a:r>
            <a:r>
              <a:rPr lang="es-ES_tradnl" sz="1700" b="1" noProof="0" dirty="0">
                <a:solidFill>
                  <a:schemeClr val="tx1"/>
                </a:solidFill>
              </a:rPr>
              <a:t>interrupciones</a:t>
            </a:r>
            <a:r>
              <a:rPr lang="es-ES_tradnl" sz="1700" noProof="0" dirty="0">
                <a:solidFill>
                  <a:schemeClr val="tx1"/>
                </a:solidFill>
              </a:rPr>
              <a:t> sólo pueden ocurrir en los </a:t>
            </a:r>
            <a:r>
              <a:rPr lang="es-ES_tradnl" sz="1700" b="1" noProof="0" dirty="0">
                <a:solidFill>
                  <a:schemeClr val="tx1"/>
                </a:solidFill>
              </a:rPr>
              <a:t>casos expresamente autorizados por la normativa</a:t>
            </a:r>
            <a:r>
              <a:rPr lang="es-ES_tradnl" sz="1700" noProof="0" dirty="0">
                <a:solidFill>
                  <a:schemeClr val="tx1"/>
                </a:solidFill>
              </a:rPr>
              <a:t>, tales como </a:t>
            </a:r>
            <a:r>
              <a:rPr lang="es-ES_tradnl" sz="1700" b="1" noProof="0" dirty="0">
                <a:solidFill>
                  <a:schemeClr val="tx1"/>
                </a:solidFill>
              </a:rPr>
              <a:t>trabajos programados, situaciones de emergencia o circunstancias excepcionales</a:t>
            </a:r>
            <a:r>
              <a:rPr lang="es-ES_tradnl" sz="1700" noProof="0" dirty="0">
                <a:solidFill>
                  <a:schemeClr val="tx1"/>
                </a:solidFill>
              </a:rPr>
              <a:t> previstas en el reglamento.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700" noProof="0" dirty="0">
                <a:solidFill>
                  <a:schemeClr val="tx1"/>
                </a:solidFill>
              </a:rPr>
              <a:t>Cuando se produzcan </a:t>
            </a:r>
            <a:r>
              <a:rPr lang="es-ES_tradnl" sz="1700" b="1" noProof="0" dirty="0">
                <a:solidFill>
                  <a:schemeClr val="tx1"/>
                </a:solidFill>
              </a:rPr>
              <a:t>interrupciones no autorizadas ni atribuibles a caso fortuito o fuerza mayor</a:t>
            </a:r>
            <a:r>
              <a:rPr lang="es-ES_tradnl" sz="1700" noProof="0" dirty="0">
                <a:solidFill>
                  <a:schemeClr val="tx1"/>
                </a:solidFill>
              </a:rPr>
              <a:t>, la empresa deberá </a:t>
            </a:r>
            <a:r>
              <a:rPr lang="es-ES_tradnl" sz="1700" b="1" noProof="0" dirty="0">
                <a:solidFill>
                  <a:schemeClr val="tx1"/>
                </a:solidFill>
              </a:rPr>
              <a:t>compensar</a:t>
            </a:r>
            <a:r>
              <a:rPr lang="es-ES_tradnl" sz="1700" noProof="0" dirty="0">
                <a:solidFill>
                  <a:schemeClr val="tx1"/>
                </a:solidFill>
              </a:rPr>
              <a:t> a los consumidores afectados, conforme a lo establecido en la normativa vigente.</a:t>
            </a:r>
            <a:endParaRPr lang="es-ES_tradnl" sz="1700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2BFC01D-B3DC-A820-515F-0D710F1CF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" descr=", generada por IA">
            <a:extLst>
              <a:ext uri="{FF2B5EF4-FFF2-40B4-BE49-F238E27FC236}">
                <a16:creationId xmlns:a16="http://schemas.microsoft.com/office/drawing/2014/main" id="{99F46FD5-BBA5-B1EF-390F-E52F4B7E21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33B0CA4-13BF-A08C-9D8B-336341CF93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3602" y="1737982"/>
            <a:ext cx="4053567" cy="26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1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7E3CE-047C-524E-FCC3-A4FD2FE8B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8E807627-1CA2-BF2E-1D7E-C9B927BAB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664" y="248268"/>
            <a:ext cx="1648672" cy="345435"/>
          </a:xfrm>
          <a:prstGeom prst="rect">
            <a:avLst/>
          </a:prstGeom>
        </p:spPr>
      </p:pic>
      <p:sp>
        <p:nvSpPr>
          <p:cNvPr id="8" name="Gráfico 10">
            <a:extLst>
              <a:ext uri="{FF2B5EF4-FFF2-40B4-BE49-F238E27FC236}">
                <a16:creationId xmlns:a16="http://schemas.microsoft.com/office/drawing/2014/main" id="{326323F5-E7F4-6936-845F-32F5198ACEFC}"/>
              </a:ext>
            </a:extLst>
          </p:cNvPr>
          <p:cNvSpPr/>
          <p:nvPr/>
        </p:nvSpPr>
        <p:spPr>
          <a:xfrm>
            <a:off x="-1" y="6518985"/>
            <a:ext cx="12190745" cy="340270"/>
          </a:xfrm>
          <a:custGeom>
            <a:avLst/>
            <a:gdLst>
              <a:gd name="connsiteX0" fmla="*/ 0 w 12190745"/>
              <a:gd name="connsiteY0" fmla="*/ 0 h 340270"/>
              <a:gd name="connsiteX1" fmla="*/ 12190746 w 12190745"/>
              <a:gd name="connsiteY1" fmla="*/ 0 h 340270"/>
              <a:gd name="connsiteX2" fmla="*/ 12190746 w 12190745"/>
              <a:gd name="connsiteY2" fmla="*/ 340271 h 340270"/>
              <a:gd name="connsiteX3" fmla="*/ 0 w 12190745"/>
              <a:gd name="connsiteY3" fmla="*/ 340271 h 34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745" h="340270">
                <a:moveTo>
                  <a:pt x="0" y="0"/>
                </a:moveTo>
                <a:lnTo>
                  <a:pt x="12190746" y="0"/>
                </a:lnTo>
                <a:lnTo>
                  <a:pt x="12190746" y="340271"/>
                </a:lnTo>
                <a:lnTo>
                  <a:pt x="0" y="340271"/>
                </a:lnTo>
                <a:close/>
              </a:path>
            </a:pathLst>
          </a:custGeom>
          <a:gradFill>
            <a:gsLst>
              <a:gs pos="0">
                <a:srgbClr val="EDF4F8">
                  <a:alpha val="55000"/>
                </a:srgbClr>
              </a:gs>
              <a:gs pos="50000">
                <a:srgbClr val="C6D8E5">
                  <a:alpha val="55000"/>
                </a:srgbClr>
              </a:gs>
              <a:gs pos="100000">
                <a:srgbClr val="EDF4F8">
                  <a:alpha val="55000"/>
                </a:srgbClr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CE7E79-5F95-C023-50F1-866C2FC6CC82}"/>
              </a:ext>
            </a:extLst>
          </p:cNvPr>
          <p:cNvSpPr txBox="1"/>
          <p:nvPr/>
        </p:nvSpPr>
        <p:spPr>
          <a:xfrm>
            <a:off x="10040386" y="6535232"/>
            <a:ext cx="178510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kern="300" spc="40" noProof="0" dirty="0">
                <a:solidFill>
                  <a:srgbClr val="2E3192"/>
                </a:solidFill>
              </a:rPr>
              <a:t>GOBIERNO</a:t>
            </a:r>
            <a:r>
              <a:rPr lang="es-ES_tradnl" sz="1400" kern="300" spc="40" noProof="0" dirty="0">
                <a:solidFill>
                  <a:srgbClr val="2E3192"/>
                </a:solidFill>
              </a:rPr>
              <a:t> DE </a:t>
            </a:r>
            <a:r>
              <a:rPr lang="es-ES_tradnl" sz="1400" b="1" kern="300" spc="40" noProof="0" dirty="0">
                <a:solidFill>
                  <a:srgbClr val="2E3192"/>
                </a:solidFill>
              </a:rPr>
              <a:t>CHILE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413BB7D4-CD02-26BB-BA8F-B690B5D96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5549" y="6612523"/>
            <a:ext cx="3400902" cy="15319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A02024AD-F99F-7B6B-975A-DB45F172B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76691" y="326231"/>
            <a:ext cx="754467" cy="414339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90D9462F-A01E-2517-F986-5665A53DA1CD}"/>
              </a:ext>
            </a:extLst>
          </p:cNvPr>
          <p:cNvGrpSpPr/>
          <p:nvPr/>
        </p:nvGrpSpPr>
        <p:grpSpPr>
          <a:xfrm>
            <a:off x="5271664" y="0"/>
            <a:ext cx="1648672" cy="120803"/>
            <a:chOff x="5293578" y="-6350"/>
            <a:chExt cx="1648672" cy="12080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46F5283-4C98-2C4C-40A2-0A7E41819651}"/>
                </a:ext>
              </a:extLst>
            </p:cNvPr>
            <p:cNvSpPr/>
            <p:nvPr/>
          </p:nvSpPr>
          <p:spPr>
            <a:xfrm>
              <a:off x="5293578" y="-6350"/>
              <a:ext cx="729285" cy="120802"/>
            </a:xfrm>
            <a:prstGeom prst="rect">
              <a:avLst/>
            </a:prstGeom>
            <a:solidFill>
              <a:srgbClr val="0063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BC7E66C-291C-BC59-179C-37F41B730654}"/>
                </a:ext>
              </a:extLst>
            </p:cNvPr>
            <p:cNvSpPr/>
            <p:nvPr/>
          </p:nvSpPr>
          <p:spPr>
            <a:xfrm>
              <a:off x="6022863" y="-6349"/>
              <a:ext cx="919387" cy="120802"/>
            </a:xfrm>
            <a:prstGeom prst="rect">
              <a:avLst/>
            </a:prstGeom>
            <a:solidFill>
              <a:srgbClr val="F50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s-ES_tradnl" noProof="0" dirty="0"/>
            </a:p>
          </p:txBody>
        </p:sp>
      </p:grpSp>
      <p:sp>
        <p:nvSpPr>
          <p:cNvPr id="3" name="Google Shape;65;p14">
            <a:extLst>
              <a:ext uri="{FF2B5EF4-FFF2-40B4-BE49-F238E27FC236}">
                <a16:creationId xmlns:a16="http://schemas.microsoft.com/office/drawing/2014/main" id="{A41D4018-CD40-6A9D-5C54-0E0B1B268C41}"/>
              </a:ext>
            </a:extLst>
          </p:cNvPr>
          <p:cNvSpPr txBox="1"/>
          <p:nvPr/>
        </p:nvSpPr>
        <p:spPr>
          <a:xfrm>
            <a:off x="628657" y="818662"/>
            <a:ext cx="10515964" cy="90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100"/>
            </a:pPr>
            <a:r>
              <a:rPr lang="es-ES_tradnl" sz="2000" b="1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INTERRUPCIONES Y COMPENSACIONES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</a:pPr>
            <a:r>
              <a:rPr lang="es-ES_tradnl" b="1" i="0" u="sng" strike="noStrike" cap="none" noProof="0" dirty="0">
                <a:solidFill>
                  <a:srgbClr val="2E3192"/>
                </a:solidFill>
                <a:latin typeface="Verdana"/>
                <a:ea typeface="Verdana"/>
                <a:cs typeface="Verdana"/>
                <a:sym typeface="Verdana"/>
              </a:rPr>
              <a:t>Reglamento de Servicio de Gas de Red (DS N°79/2020)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F5A1E16-40FA-F5C6-EEEB-BB80CB1C62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4552" y="3243056"/>
            <a:ext cx="182896" cy="371888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F6AA9D-AF19-1C83-0648-5463484042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039" y="1737982"/>
            <a:ext cx="7667780" cy="4351337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_tradnl" sz="1700" b="1" noProof="0" dirty="0">
                <a:solidFill>
                  <a:schemeClr val="tx1"/>
                </a:solidFill>
              </a:rPr>
              <a:t>Art. 76. Interrupciones y compensaciones: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700" dirty="0">
                <a:solidFill>
                  <a:schemeClr val="tx1"/>
                </a:solidFill>
              </a:rPr>
              <a:t>Todo </a:t>
            </a:r>
            <a:r>
              <a:rPr lang="es-ES_tradnl" sz="1700" b="1" dirty="0">
                <a:solidFill>
                  <a:schemeClr val="tx1"/>
                </a:solidFill>
              </a:rPr>
              <a:t>evento o falla originada en la red de distribución de gas </a:t>
            </a:r>
            <a:r>
              <a:rPr lang="es-ES_tradnl" sz="1700" dirty="0">
                <a:solidFill>
                  <a:schemeClr val="tx1"/>
                </a:solidFill>
              </a:rPr>
              <a:t>que provoque una </a:t>
            </a:r>
            <a:r>
              <a:rPr lang="es-ES_tradnl" sz="1700" b="1" dirty="0">
                <a:solidFill>
                  <a:schemeClr val="tx1"/>
                </a:solidFill>
              </a:rPr>
              <a:t>interrupción o suspensión no autorizada, </a:t>
            </a:r>
            <a:r>
              <a:rPr lang="es-ES_tradnl" sz="1700" dirty="0">
                <a:solidFill>
                  <a:schemeClr val="tx1"/>
                </a:solidFill>
              </a:rPr>
              <a:t>y que se encuentre </a:t>
            </a:r>
            <a:r>
              <a:rPr lang="es-ES_tradnl" sz="1700" b="1" dirty="0">
                <a:solidFill>
                  <a:schemeClr val="tx1"/>
                </a:solidFill>
              </a:rPr>
              <a:t>fuera de los estándares de seguridad y calidad de servicio de gas vigentes </a:t>
            </a:r>
            <a:r>
              <a:rPr lang="es-ES_tradnl" sz="1700" dirty="0">
                <a:solidFill>
                  <a:schemeClr val="tx1"/>
                </a:solidFill>
              </a:rPr>
              <a:t>y que </a:t>
            </a:r>
            <a:r>
              <a:rPr lang="es-ES_tradnl" sz="1700" b="1" dirty="0">
                <a:solidFill>
                  <a:schemeClr val="tx1"/>
                </a:solidFill>
              </a:rPr>
              <a:t>no sea consecuencia de caso fortuito o fuerza mayor</a:t>
            </a:r>
            <a:r>
              <a:rPr lang="es-ES_tradnl" sz="1700" dirty="0">
                <a:solidFill>
                  <a:schemeClr val="tx1"/>
                </a:solidFill>
              </a:rPr>
              <a:t>, da lugar a una compensación a los clientes afectados de cargo de la empresa distribuidora.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700" dirty="0">
                <a:solidFill>
                  <a:schemeClr val="tx1"/>
                </a:solidFill>
              </a:rPr>
              <a:t>La </a:t>
            </a:r>
            <a:r>
              <a:rPr lang="es-ES_tradnl" sz="1700" b="1" dirty="0">
                <a:solidFill>
                  <a:schemeClr val="tx1"/>
                </a:solidFill>
              </a:rPr>
              <a:t>compensación</a:t>
            </a:r>
            <a:r>
              <a:rPr lang="es-ES_tradnl" sz="1700" dirty="0">
                <a:solidFill>
                  <a:schemeClr val="tx1"/>
                </a:solidFill>
              </a:rPr>
              <a:t> corresponde al equivalente a </a:t>
            </a:r>
            <a:r>
              <a:rPr lang="es-ES_tradnl" sz="1700" b="1" dirty="0">
                <a:solidFill>
                  <a:schemeClr val="tx1"/>
                </a:solidFill>
              </a:rPr>
              <a:t>quince veces el volumen de gas no suministrado</a:t>
            </a:r>
            <a:r>
              <a:rPr lang="es-ES_tradnl" sz="1700" dirty="0">
                <a:solidFill>
                  <a:schemeClr val="tx1"/>
                </a:solidFill>
              </a:rPr>
              <a:t>, </a:t>
            </a:r>
            <a:r>
              <a:rPr lang="es-ES_tradnl" sz="1700" b="1" dirty="0">
                <a:solidFill>
                  <a:schemeClr val="tx1"/>
                </a:solidFill>
              </a:rPr>
              <a:t>valorizado a la tarifa vigente</a:t>
            </a:r>
            <a:r>
              <a:rPr lang="es-ES_tradnl" sz="1700" dirty="0">
                <a:solidFill>
                  <a:schemeClr val="tx1"/>
                </a:solidFill>
              </a:rPr>
              <a:t>.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700" b="1" dirty="0">
                <a:solidFill>
                  <a:schemeClr val="tx1"/>
                </a:solidFill>
              </a:rPr>
              <a:t>No procede la compensación </a:t>
            </a:r>
            <a:r>
              <a:rPr lang="es-ES_tradnl" sz="1700" dirty="0">
                <a:solidFill>
                  <a:schemeClr val="tx1"/>
                </a:solidFill>
              </a:rPr>
              <a:t>cuando el </a:t>
            </a:r>
            <a:r>
              <a:rPr lang="es-ES_tradnl" sz="1700" b="1" dirty="0">
                <a:solidFill>
                  <a:schemeClr val="tx1"/>
                </a:solidFill>
              </a:rPr>
              <a:t>contrato</a:t>
            </a:r>
            <a:r>
              <a:rPr lang="es-ES_tradnl" sz="1700" dirty="0">
                <a:solidFill>
                  <a:schemeClr val="tx1"/>
                </a:solidFill>
              </a:rPr>
              <a:t> contemple </a:t>
            </a:r>
            <a:r>
              <a:rPr lang="es-ES_tradnl" sz="1700" b="1" dirty="0">
                <a:solidFill>
                  <a:schemeClr val="tx1"/>
                </a:solidFill>
              </a:rPr>
              <a:t>cláusulas especiales sobre la materia</a:t>
            </a:r>
            <a:r>
              <a:rPr lang="es-ES_tradnl" sz="1700" dirty="0">
                <a:solidFill>
                  <a:schemeClr val="tx1"/>
                </a:solidFill>
              </a:rPr>
              <a:t>, </a:t>
            </a:r>
            <a:r>
              <a:rPr lang="es-ES_tradnl" sz="1700" b="1" dirty="0">
                <a:solidFill>
                  <a:schemeClr val="tx1"/>
                </a:solidFill>
              </a:rPr>
              <a:t>salvo para clientes residenciales y comerciales</a:t>
            </a:r>
            <a:r>
              <a:rPr lang="es-ES_tradnl" sz="1700" dirty="0">
                <a:solidFill>
                  <a:schemeClr val="tx1"/>
                </a:solidFill>
              </a:rPr>
              <a:t> con </a:t>
            </a:r>
            <a:r>
              <a:rPr lang="es-ES_tradnl" sz="1700" b="1" dirty="0">
                <a:solidFill>
                  <a:schemeClr val="tx1"/>
                </a:solidFill>
              </a:rPr>
              <a:t>consumo promedio menor a 100 GJ</a:t>
            </a:r>
            <a:r>
              <a:rPr lang="es-ES_tradnl" sz="1700" dirty="0">
                <a:solidFill>
                  <a:schemeClr val="tx1"/>
                </a:solidFill>
              </a:rPr>
              <a:t>.</a:t>
            </a:r>
          </a:p>
          <a:p>
            <a:pPr marL="447675" indent="-21907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s-ES_tradnl" sz="1700" dirty="0">
                <a:solidFill>
                  <a:schemeClr val="tx1"/>
                </a:solidFill>
              </a:rPr>
              <a:t>La </a:t>
            </a:r>
            <a:r>
              <a:rPr lang="es-ES_tradnl" sz="1700" b="1" dirty="0">
                <a:solidFill>
                  <a:schemeClr val="tx1"/>
                </a:solidFill>
              </a:rPr>
              <a:t>compensación</a:t>
            </a:r>
            <a:r>
              <a:rPr lang="es-ES_tradnl" sz="1700" dirty="0">
                <a:solidFill>
                  <a:schemeClr val="tx1"/>
                </a:solidFill>
              </a:rPr>
              <a:t> se aplicará </a:t>
            </a:r>
            <a:r>
              <a:rPr lang="es-ES_tradnl" sz="1700" b="1" dirty="0">
                <a:solidFill>
                  <a:schemeClr val="tx1"/>
                </a:solidFill>
              </a:rPr>
              <a:t>en la facturación mas próxima</a:t>
            </a:r>
            <a:r>
              <a:rPr lang="es-ES_tradnl" sz="1700" dirty="0">
                <a:solidFill>
                  <a:schemeClr val="tx1"/>
                </a:solidFill>
              </a:rPr>
              <a:t>.</a:t>
            </a:r>
            <a:endParaRPr lang="es-ES_tradnl" sz="1700" noProof="0" dirty="0">
              <a:solidFill>
                <a:schemeClr val="tx1"/>
              </a:solidFill>
            </a:endParaRPr>
          </a:p>
          <a:p>
            <a:pPr marL="447675" indent="-219075" algn="just">
              <a:buFont typeface="Wingdings" pitchFamily="2" charset="2"/>
              <a:buChar char="Ø"/>
            </a:pPr>
            <a:endParaRPr lang="es-ES_tradnl" sz="1700" noProof="0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C0B575-88E7-159B-6C71-F846B9DF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29" y="499627"/>
            <a:ext cx="247531" cy="2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FEBE58-3058-75A5-3592-A64BA4907D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2988" y="1794040"/>
            <a:ext cx="3607284" cy="24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46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Metadata/LabelInfo.xml><?xml version="1.0" encoding="utf-8"?>
<clbl:labelList xmlns:clbl="http://schemas.microsoft.com/office/2020/mipLabelMetadata">
  <clbl:label id="{851d9bc9-2e66-4041-b1d6-7cb774fbcceb}" enabled="0" method="" siteId="{851d9bc9-2e66-4041-b1d6-7cb774fbcce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23323</TotalTime>
  <Words>1671</Words>
  <Application>Microsoft Macintosh PowerPoint</Application>
  <PresentationFormat>Panorámica</PresentationFormat>
  <Paragraphs>161</Paragraphs>
  <Slides>17</Slides>
  <Notes>17</Notes>
  <HiddenSlides>2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Wingdings</vt:lpstr>
      <vt:lpstr>Arial</vt:lpstr>
      <vt:lpstr>Verdana</vt:lpstr>
      <vt:lpstr>Calibri</vt:lpstr>
      <vt:lpstr>Aptos</vt:lpstr>
      <vt:lpstr>Times New Roman</vt:lpstr>
      <vt:lpstr>Google Sans Text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Eduardo Vasquez Reyes</cp:lastModifiedBy>
  <cp:revision>403</cp:revision>
  <cp:lastPrinted>2024-05-20T19:57:36Z</cp:lastPrinted>
  <dcterms:created xsi:type="dcterms:W3CDTF">2022-09-08T19:25:06Z</dcterms:created>
  <dcterms:modified xsi:type="dcterms:W3CDTF">2026-03-27T12:18:58Z</dcterms:modified>
</cp:coreProperties>
</file>