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348" r:id="rId3"/>
    <p:sldId id="349" r:id="rId4"/>
    <p:sldId id="884" r:id="rId5"/>
    <p:sldId id="904" r:id="rId6"/>
    <p:sldId id="870" r:id="rId7"/>
    <p:sldId id="905" r:id="rId8"/>
    <p:sldId id="883" r:id="rId9"/>
    <p:sldId id="340" r:id="rId10"/>
  </p:sldIdLst>
  <p:sldSz cx="12192000" cy="6858000"/>
  <p:notesSz cx="7010400" cy="92964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063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AB760E-BC24-FBEB-24D2-E0862D493B9A}" name="Joshua Tosso" initials="JT" userId="S::jtosso@cne.cl::ea0ce3c1-5de5-4467-bff7-72d4e3e858ab" providerId="AD"/>
  <p188:author id="{C679065F-7F85-5D8F-30E5-44B5C02A262A}" name="Gustavo Mora" initials="GM" userId="S::gmora@cne.cl::7ab4ea1a-3c7d-4138-92ad-d33b58cc4f1c" providerId="AD"/>
  <p188:author id="{72A2A19B-D497-8794-B028-89FDE7D2C99D}" name="Marco Mancilla" initials="MM" userId="S::mmancilla@cne.cl::0dcedd39-dc90-4458-b799-a30017d4a94d" providerId="AD"/>
  <p188:author id="{8B38BEF4-05AC-BAC3-F022-4F5A0B24BE29}" name="Comisión Nacional de Energía" initials="AOM" userId="Comisión Nacional de Energí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C8A7"/>
    <a:srgbClr val="5B9BD5"/>
    <a:srgbClr val="4BC174"/>
    <a:srgbClr val="D9D9D9"/>
    <a:srgbClr val="F2F2F2"/>
    <a:srgbClr val="376B69"/>
    <a:srgbClr val="4ABA46"/>
    <a:srgbClr val="D09E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B6519-DEC8-4BE8-B34E-AD5DB664E578}" v="7" dt="2025-01-09T01:11:4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92" y="78"/>
      </p:cViewPr>
      <p:guideLst>
        <p:guide pos="6063"/>
        <p:guide orient="horz" pos="867"/>
        <p:guide pos="257"/>
        <p:guide pos="740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 Arriagada Aguayo" userId="08bc25a7-c650-4f2b-a3cc-0c669b4be2dd" providerId="ADAL" clId="{F9AB6519-DEC8-4BE8-B34E-AD5DB664E578}"/>
    <pc:docChg chg="undo custSel addSld delSld modSld">
      <pc:chgData name="Alonso Arriagada Aguayo" userId="08bc25a7-c650-4f2b-a3cc-0c669b4be2dd" providerId="ADAL" clId="{F9AB6519-DEC8-4BE8-B34E-AD5DB664E578}" dt="2025-01-10T03:51:10.544" v="3243" actId="207"/>
      <pc:docMkLst>
        <pc:docMk/>
      </pc:docMkLst>
      <pc:sldChg chg="delSp modSp mod">
        <pc:chgData name="Alonso Arriagada Aguayo" userId="08bc25a7-c650-4f2b-a3cc-0c669b4be2dd" providerId="ADAL" clId="{F9AB6519-DEC8-4BE8-B34E-AD5DB664E578}" dt="2025-01-09T00:55:32.794" v="95" actId="1076"/>
        <pc:sldMkLst>
          <pc:docMk/>
          <pc:sldMk cId="0" sldId="288"/>
        </pc:sldMkLst>
        <pc:spChg chg="mod">
          <ac:chgData name="Alonso Arriagada Aguayo" userId="08bc25a7-c650-4f2b-a3cc-0c669b4be2dd" providerId="ADAL" clId="{F9AB6519-DEC8-4BE8-B34E-AD5DB664E578}" dt="2025-01-09T00:55:32.794" v="95" actId="1076"/>
          <ac:spMkLst>
            <pc:docMk/>
            <pc:sldMk cId="0" sldId="288"/>
            <ac:spMk id="2" creationId="{6FAC7D8A-6540-E2C0-0BEB-7B4691546C01}"/>
          </ac:spMkLst>
        </pc:spChg>
        <pc:spChg chg="del">
          <ac:chgData name="Alonso Arriagada Aguayo" userId="08bc25a7-c650-4f2b-a3cc-0c669b4be2dd" providerId="ADAL" clId="{F9AB6519-DEC8-4BE8-B34E-AD5DB664E578}" dt="2025-01-09T00:54:40.797" v="70" actId="478"/>
          <ac:spMkLst>
            <pc:docMk/>
            <pc:sldMk cId="0" sldId="288"/>
            <ac:spMk id="7" creationId="{8D101360-C093-6929-E7AE-593106789475}"/>
          </ac:spMkLst>
        </pc:spChg>
        <pc:spChg chg="del mod">
          <ac:chgData name="Alonso Arriagada Aguayo" userId="08bc25a7-c650-4f2b-a3cc-0c669b4be2dd" providerId="ADAL" clId="{F9AB6519-DEC8-4BE8-B34E-AD5DB664E578}" dt="2025-01-09T00:54:10.456" v="9" actId="478"/>
          <ac:spMkLst>
            <pc:docMk/>
            <pc:sldMk cId="0" sldId="288"/>
            <ac:spMk id="10" creationId="{7503804A-54FB-B002-CFD8-FEED43B77634}"/>
          </ac:spMkLst>
        </pc:spChg>
        <pc:spChg chg="del mod">
          <ac:chgData name="Alonso Arriagada Aguayo" userId="08bc25a7-c650-4f2b-a3cc-0c669b4be2dd" providerId="ADAL" clId="{F9AB6519-DEC8-4BE8-B34E-AD5DB664E578}" dt="2025-01-09T00:54:50.675" v="73" actId="478"/>
          <ac:spMkLst>
            <pc:docMk/>
            <pc:sldMk cId="0" sldId="288"/>
            <ac:spMk id="12" creationId="{D4D26634-1C54-4265-7077-FB3F5031F71F}"/>
          </ac:spMkLst>
        </pc:spChg>
        <pc:spChg chg="del">
          <ac:chgData name="Alonso Arriagada Aguayo" userId="08bc25a7-c650-4f2b-a3cc-0c669b4be2dd" providerId="ADAL" clId="{F9AB6519-DEC8-4BE8-B34E-AD5DB664E578}" dt="2025-01-09T00:54:48.118" v="72" actId="478"/>
          <ac:spMkLst>
            <pc:docMk/>
            <pc:sldMk cId="0" sldId="288"/>
            <ac:spMk id="13" creationId="{01D4C4A8-3EF9-E624-C8D6-F327C91D3904}"/>
          </ac:spMkLst>
        </pc:spChg>
        <pc:spChg chg="mod">
          <ac:chgData name="Alonso Arriagada Aguayo" userId="08bc25a7-c650-4f2b-a3cc-0c669b4be2dd" providerId="ADAL" clId="{F9AB6519-DEC8-4BE8-B34E-AD5DB664E578}" dt="2025-01-09T00:55:18.141" v="94" actId="20577"/>
          <ac:spMkLst>
            <pc:docMk/>
            <pc:sldMk cId="0" sldId="288"/>
            <ac:spMk id="14" creationId="{D7EBDF2A-3CE8-16F1-80D4-B1FFC30FAE25}"/>
          </ac:spMkLst>
        </pc:spChg>
      </pc:sldChg>
      <pc:sldChg chg="delSp modSp mod">
        <pc:chgData name="Alonso Arriagada Aguayo" userId="08bc25a7-c650-4f2b-a3cc-0c669b4be2dd" providerId="ADAL" clId="{F9AB6519-DEC8-4BE8-B34E-AD5DB664E578}" dt="2025-01-09T01:04:49.577" v="275" actId="478"/>
        <pc:sldMkLst>
          <pc:docMk/>
          <pc:sldMk cId="1594254346" sldId="348"/>
        </pc:sldMkLst>
        <pc:spChg chg="mod">
          <ac:chgData name="Alonso Arriagada Aguayo" userId="08bc25a7-c650-4f2b-a3cc-0c669b4be2dd" providerId="ADAL" clId="{F9AB6519-DEC8-4BE8-B34E-AD5DB664E578}" dt="2025-01-09T01:04:39.460" v="272" actId="108"/>
          <ac:spMkLst>
            <pc:docMk/>
            <pc:sldMk cId="1594254346" sldId="348"/>
            <ac:spMk id="6" creationId="{71094703-D789-5FBF-B33A-4711692D64AF}"/>
          </ac:spMkLst>
        </pc:spChg>
        <pc:spChg chg="mod">
          <ac:chgData name="Alonso Arriagada Aguayo" userId="08bc25a7-c650-4f2b-a3cc-0c669b4be2dd" providerId="ADAL" clId="{F9AB6519-DEC8-4BE8-B34E-AD5DB664E578}" dt="2025-01-09T00:57:23.329" v="193"/>
          <ac:spMkLst>
            <pc:docMk/>
            <pc:sldMk cId="1594254346" sldId="348"/>
            <ac:spMk id="36" creationId="{6D528CF2-75A1-A9F9-E8AA-E5196BAC258A}"/>
          </ac:spMkLst>
        </pc:spChg>
        <pc:spChg chg="mod">
          <ac:chgData name="Alonso Arriagada Aguayo" userId="08bc25a7-c650-4f2b-a3cc-0c669b4be2dd" providerId="ADAL" clId="{F9AB6519-DEC8-4BE8-B34E-AD5DB664E578}" dt="2025-01-09T01:04:13.039" v="220" actId="108"/>
          <ac:spMkLst>
            <pc:docMk/>
            <pc:sldMk cId="1594254346" sldId="348"/>
            <ac:spMk id="48" creationId="{FD65E62B-32B2-CF01-1FD9-5ACEC5CCEA6C}"/>
          </ac:spMkLst>
        </pc:spChg>
        <pc:picChg chg="del">
          <ac:chgData name="Alonso Arriagada Aguayo" userId="08bc25a7-c650-4f2b-a3cc-0c669b4be2dd" providerId="ADAL" clId="{F9AB6519-DEC8-4BE8-B34E-AD5DB664E578}" dt="2025-01-09T01:04:47.204" v="274" actId="478"/>
          <ac:picMkLst>
            <pc:docMk/>
            <pc:sldMk cId="1594254346" sldId="348"/>
            <ac:picMk id="5" creationId="{D4ACDAAA-D558-0826-9238-1A71DCB6DF2B}"/>
          </ac:picMkLst>
        </pc:picChg>
        <pc:picChg chg="del">
          <ac:chgData name="Alonso Arriagada Aguayo" userId="08bc25a7-c650-4f2b-a3cc-0c669b4be2dd" providerId="ADAL" clId="{F9AB6519-DEC8-4BE8-B34E-AD5DB664E578}" dt="2025-01-09T01:04:49.577" v="275" actId="478"/>
          <ac:picMkLst>
            <pc:docMk/>
            <pc:sldMk cId="1594254346" sldId="348"/>
            <ac:picMk id="10" creationId="{B5482BE8-FEEA-2492-3C1D-E473161FD207}"/>
          </ac:picMkLst>
        </pc:picChg>
        <pc:picChg chg="del">
          <ac:chgData name="Alonso Arriagada Aguayo" userId="08bc25a7-c650-4f2b-a3cc-0c669b4be2dd" providerId="ADAL" clId="{F9AB6519-DEC8-4BE8-B34E-AD5DB664E578}" dt="2025-01-09T01:04:44.917" v="273" actId="478"/>
          <ac:picMkLst>
            <pc:docMk/>
            <pc:sldMk cId="1594254346" sldId="348"/>
            <ac:picMk id="13" creationId="{260E3146-2AF3-AA80-B171-2E30E8F90378}"/>
          </ac:picMkLst>
        </pc:picChg>
      </pc:sldChg>
      <pc:sldChg chg="modSp mod">
        <pc:chgData name="Alonso Arriagada Aguayo" userId="08bc25a7-c650-4f2b-a3cc-0c669b4be2dd" providerId="ADAL" clId="{F9AB6519-DEC8-4BE8-B34E-AD5DB664E578}" dt="2025-01-09T00:56:58.208" v="192" actId="20577"/>
        <pc:sldMkLst>
          <pc:docMk/>
          <pc:sldMk cId="4138721177" sldId="349"/>
        </pc:sldMkLst>
        <pc:spChg chg="mod">
          <ac:chgData name="Alonso Arriagada Aguayo" userId="08bc25a7-c650-4f2b-a3cc-0c669b4be2dd" providerId="ADAL" clId="{F9AB6519-DEC8-4BE8-B34E-AD5DB664E578}" dt="2025-01-09T00:56:58.208" v="192" actId="20577"/>
          <ac:spMkLst>
            <pc:docMk/>
            <pc:sldMk cId="4138721177" sldId="349"/>
            <ac:spMk id="7" creationId="{66737562-FA04-4979-8A23-A0B204989E84}"/>
          </ac:spMkLst>
        </pc:spChg>
      </pc:sldChg>
      <pc:sldChg chg="addSp delSp modSp mod">
        <pc:chgData name="Alonso Arriagada Aguayo" userId="08bc25a7-c650-4f2b-a3cc-0c669b4be2dd" providerId="ADAL" clId="{F9AB6519-DEC8-4BE8-B34E-AD5DB664E578}" dt="2025-01-10T03:51:10.544" v="3243" actId="207"/>
        <pc:sldMkLst>
          <pc:docMk/>
          <pc:sldMk cId="190897565" sldId="870"/>
        </pc:sldMkLst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5" creationId="{6774EA92-AA1D-E66C-E122-00273F22CB68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6" creationId="{45FE6D48-AE72-226C-8488-77B8C9FF0C29}"/>
          </ac:spMkLst>
        </pc:spChg>
        <pc:spChg chg="add mod">
          <ac:chgData name="Alonso Arriagada Aguayo" userId="08bc25a7-c650-4f2b-a3cc-0c669b4be2dd" providerId="ADAL" clId="{F9AB6519-DEC8-4BE8-B34E-AD5DB664E578}" dt="2025-01-09T01:11:00.821" v="284"/>
          <ac:spMkLst>
            <pc:docMk/>
            <pc:sldMk cId="190897565" sldId="870"/>
            <ac:spMk id="7" creationId="{41ABD4FB-E8E5-14B9-0EAB-65A53556323D}"/>
          </ac:spMkLst>
        </pc:spChg>
        <pc:spChg chg="add del mod">
          <ac:chgData name="Alonso Arriagada Aguayo" userId="08bc25a7-c650-4f2b-a3cc-0c669b4be2dd" providerId="ADAL" clId="{F9AB6519-DEC8-4BE8-B34E-AD5DB664E578}" dt="2025-01-09T01:20:54.399" v="516" actId="478"/>
          <ac:spMkLst>
            <pc:docMk/>
            <pc:sldMk cId="190897565" sldId="870"/>
            <ac:spMk id="10" creationId="{51CA76D3-A663-872C-564E-48B9E6281491}"/>
          </ac:spMkLst>
        </pc:spChg>
        <pc:spChg chg="mod">
          <ac:chgData name="Alonso Arriagada Aguayo" userId="08bc25a7-c650-4f2b-a3cc-0c669b4be2dd" providerId="ADAL" clId="{F9AB6519-DEC8-4BE8-B34E-AD5DB664E578}" dt="2025-01-09T01:11:08.119" v="297" actId="20577"/>
          <ac:spMkLst>
            <pc:docMk/>
            <pc:sldMk cId="190897565" sldId="870"/>
            <ac:spMk id="13" creationId="{37E623CF-997D-49B4-62FC-AA207375A233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18" creationId="{1B4C8366-6FF6-4879-88BA-C117C1C15BC9}"/>
          </ac:spMkLst>
        </pc:spChg>
        <pc:spChg chg="add mod">
          <ac:chgData name="Alonso Arriagada Aguayo" userId="08bc25a7-c650-4f2b-a3cc-0c669b4be2dd" providerId="ADAL" clId="{F9AB6519-DEC8-4BE8-B34E-AD5DB664E578}" dt="2025-01-09T01:11:00.821" v="284"/>
          <ac:spMkLst>
            <pc:docMk/>
            <pc:sldMk cId="190897565" sldId="870"/>
            <ac:spMk id="19" creationId="{869FDFDA-493A-7DC5-11AB-4DEAC1F40AAB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0" creationId="{621160CC-518D-81D0-7EFF-2B6D729AE05C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1" creationId="{8460485B-8B73-FF0E-2FCD-4206B4C5F16C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2" creationId="{B54013DF-160A-0C03-57D7-C9AA999A12F4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3" creationId="{BEFA16A3-D71A-36EE-0B9C-58FF034B9BE8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4" creationId="{A2B6AE3E-9D01-3BB4-65D3-D1E06894BF04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5" creationId="{12A4BF30-B359-AA81-B0E5-F702A1623571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6" creationId="{216A31E2-9F52-C1E6-C554-FD87EF685D80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7" creationId="{8053A172-0F32-F771-8A38-30FA7140B347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8" creationId="{A2F11A8E-44BE-42DB-9820-5B4213FDA9F9}"/>
          </ac:spMkLst>
        </pc:spChg>
        <pc:spChg chg="del">
          <ac:chgData name="Alonso Arriagada Aguayo" userId="08bc25a7-c650-4f2b-a3cc-0c669b4be2dd" providerId="ADAL" clId="{F9AB6519-DEC8-4BE8-B34E-AD5DB664E578}" dt="2025-01-09T01:10:58.985" v="283" actId="478"/>
          <ac:spMkLst>
            <pc:docMk/>
            <pc:sldMk cId="190897565" sldId="870"/>
            <ac:spMk id="29" creationId="{295FCA67-0299-2492-1940-1BDF68DD5A5C}"/>
          </ac:spMkLst>
        </pc:spChg>
        <pc:spChg chg="add mod">
          <ac:chgData name="Alonso Arriagada Aguayo" userId="08bc25a7-c650-4f2b-a3cc-0c669b4be2dd" providerId="ADAL" clId="{F9AB6519-DEC8-4BE8-B34E-AD5DB664E578}" dt="2025-01-09T01:11:00.821" v="284"/>
          <ac:spMkLst>
            <pc:docMk/>
            <pc:sldMk cId="190897565" sldId="870"/>
            <ac:spMk id="30" creationId="{A64C928E-D2AC-6205-F755-DB01C92730B9}"/>
          </ac:spMkLst>
        </pc:spChg>
        <pc:spChg chg="add mod">
          <ac:chgData name="Alonso Arriagada Aguayo" userId="08bc25a7-c650-4f2b-a3cc-0c669b4be2dd" providerId="ADAL" clId="{F9AB6519-DEC8-4BE8-B34E-AD5DB664E578}" dt="2025-01-10T03:50:50.551" v="3239" actId="207"/>
          <ac:spMkLst>
            <pc:docMk/>
            <pc:sldMk cId="190897565" sldId="870"/>
            <ac:spMk id="31" creationId="{4E02D99D-CAE2-F7B9-0F9C-0722277C6857}"/>
          </ac:spMkLst>
        </pc:spChg>
        <pc:spChg chg="add mod">
          <ac:chgData name="Alonso Arriagada Aguayo" userId="08bc25a7-c650-4f2b-a3cc-0c669b4be2dd" providerId="ADAL" clId="{F9AB6519-DEC8-4BE8-B34E-AD5DB664E578}" dt="2025-01-10T03:51:06.056" v="3242" actId="207"/>
          <ac:spMkLst>
            <pc:docMk/>
            <pc:sldMk cId="190897565" sldId="870"/>
            <ac:spMk id="32" creationId="{EF35F1E8-1312-6F55-56E8-6E7469B6CDB6}"/>
          </ac:spMkLst>
        </pc:spChg>
        <pc:spChg chg="add mod">
          <ac:chgData name="Alonso Arriagada Aguayo" userId="08bc25a7-c650-4f2b-a3cc-0c669b4be2dd" providerId="ADAL" clId="{F9AB6519-DEC8-4BE8-B34E-AD5DB664E578}" dt="2025-01-10T03:50:33.122" v="3237" actId="207"/>
          <ac:spMkLst>
            <pc:docMk/>
            <pc:sldMk cId="190897565" sldId="870"/>
            <ac:spMk id="33" creationId="{DBEA8F22-9369-DCB0-82DD-F41CC894493E}"/>
          </ac:spMkLst>
        </pc:spChg>
        <pc:spChg chg="add mod">
          <ac:chgData name="Alonso Arriagada Aguayo" userId="08bc25a7-c650-4f2b-a3cc-0c669b4be2dd" providerId="ADAL" clId="{F9AB6519-DEC8-4BE8-B34E-AD5DB664E578}" dt="2025-01-10T03:50:11.765" v="3231" actId="207"/>
          <ac:spMkLst>
            <pc:docMk/>
            <pc:sldMk cId="190897565" sldId="870"/>
            <ac:spMk id="34" creationId="{ACA7AF17-4CF4-5394-3B25-0EFE36EA4E2A}"/>
          </ac:spMkLst>
        </pc:spChg>
        <pc:spChg chg="add mod">
          <ac:chgData name="Alonso Arriagada Aguayo" userId="08bc25a7-c650-4f2b-a3cc-0c669b4be2dd" providerId="ADAL" clId="{F9AB6519-DEC8-4BE8-B34E-AD5DB664E578}" dt="2025-01-10T03:50:55.764" v="3240" actId="207"/>
          <ac:spMkLst>
            <pc:docMk/>
            <pc:sldMk cId="190897565" sldId="870"/>
            <ac:spMk id="35" creationId="{5E2FC667-2879-17EF-8F9C-B924F2E2F4C5}"/>
          </ac:spMkLst>
        </pc:spChg>
        <pc:spChg chg="add mod">
          <ac:chgData name="Alonso Arriagada Aguayo" userId="08bc25a7-c650-4f2b-a3cc-0c669b4be2dd" providerId="ADAL" clId="{F9AB6519-DEC8-4BE8-B34E-AD5DB664E578}" dt="2025-01-10T03:50:26.705" v="3235" actId="207"/>
          <ac:spMkLst>
            <pc:docMk/>
            <pc:sldMk cId="190897565" sldId="870"/>
            <ac:spMk id="36" creationId="{864BA3E4-1C79-C346-AF19-5FEE8BFE0786}"/>
          </ac:spMkLst>
        </pc:spChg>
        <pc:spChg chg="add mod">
          <ac:chgData name="Alonso Arriagada Aguayo" userId="08bc25a7-c650-4f2b-a3cc-0c669b4be2dd" providerId="ADAL" clId="{F9AB6519-DEC8-4BE8-B34E-AD5DB664E578}" dt="2025-01-10T03:51:10.544" v="3243" actId="207"/>
          <ac:spMkLst>
            <pc:docMk/>
            <pc:sldMk cId="190897565" sldId="870"/>
            <ac:spMk id="37" creationId="{34666C92-C0C7-5738-239E-CF06E4BC5ECC}"/>
          </ac:spMkLst>
        </pc:spChg>
        <pc:spChg chg="add del mod">
          <ac:chgData name="Alonso Arriagada Aguayo" userId="08bc25a7-c650-4f2b-a3cc-0c669b4be2dd" providerId="ADAL" clId="{F9AB6519-DEC8-4BE8-B34E-AD5DB664E578}" dt="2025-01-09T01:18:54.869" v="491" actId="478"/>
          <ac:spMkLst>
            <pc:docMk/>
            <pc:sldMk cId="190897565" sldId="870"/>
            <ac:spMk id="38" creationId="{55F10AAA-F646-E031-CE2E-FBEA4CDF0342}"/>
          </ac:spMkLst>
        </pc:spChg>
        <pc:spChg chg="add mod">
          <ac:chgData name="Alonso Arriagada Aguayo" userId="08bc25a7-c650-4f2b-a3cc-0c669b4be2dd" providerId="ADAL" clId="{F9AB6519-DEC8-4BE8-B34E-AD5DB664E578}" dt="2025-01-10T03:51:00.824" v="3241" actId="207"/>
          <ac:spMkLst>
            <pc:docMk/>
            <pc:sldMk cId="190897565" sldId="870"/>
            <ac:spMk id="47" creationId="{F886D8CE-EEA5-8A32-FA2B-0B0272E07C95}"/>
          </ac:spMkLst>
        </pc:spChg>
        <pc:spChg chg="add mod">
          <ac:chgData name="Alonso Arriagada Aguayo" userId="08bc25a7-c650-4f2b-a3cc-0c669b4be2dd" providerId="ADAL" clId="{F9AB6519-DEC8-4BE8-B34E-AD5DB664E578}" dt="2025-01-10T03:50:19.037" v="3233" actId="207"/>
          <ac:spMkLst>
            <pc:docMk/>
            <pc:sldMk cId="190897565" sldId="870"/>
            <ac:spMk id="48" creationId="{10BFAC7D-EE0B-9017-3BAF-AEFAE4F266DE}"/>
          </ac:spMkLst>
        </pc:spChg>
        <pc:spChg chg="add del mod">
          <ac:chgData name="Alonso Arriagada Aguayo" userId="08bc25a7-c650-4f2b-a3cc-0c669b4be2dd" providerId="ADAL" clId="{F9AB6519-DEC8-4BE8-B34E-AD5DB664E578}" dt="2025-01-09T01:18:57.142" v="492" actId="478"/>
          <ac:spMkLst>
            <pc:docMk/>
            <pc:sldMk cId="190897565" sldId="870"/>
            <ac:spMk id="49" creationId="{061548A0-1E3B-E020-D5BC-77BFB276392F}"/>
          </ac:spMkLst>
        </pc:spChg>
        <pc:graphicFrameChg chg="del">
          <ac:chgData name="Alonso Arriagada Aguayo" userId="08bc25a7-c650-4f2b-a3cc-0c669b4be2dd" providerId="ADAL" clId="{F9AB6519-DEC8-4BE8-B34E-AD5DB664E578}" dt="2025-01-09T01:10:58.985" v="283" actId="478"/>
          <ac:graphicFrameMkLst>
            <pc:docMk/>
            <pc:sldMk cId="190897565" sldId="870"/>
            <ac:graphicFrameMk id="2" creationId="{4C3B43F8-1767-3950-B467-7060FC6CFBA6}"/>
          </ac:graphicFrameMkLst>
        </pc:graphicFrameChg>
        <pc:cxnChg chg="add del mod">
          <ac:chgData name="Alonso Arriagada Aguayo" userId="08bc25a7-c650-4f2b-a3cc-0c669b4be2dd" providerId="ADAL" clId="{F9AB6519-DEC8-4BE8-B34E-AD5DB664E578}" dt="2025-01-09T01:20:51.511" v="515" actId="478"/>
          <ac:cxnSpMkLst>
            <pc:docMk/>
            <pc:sldMk cId="190897565" sldId="870"/>
            <ac:cxnSpMk id="3" creationId="{7E531CBC-7796-A246-D8C3-6250D86963B4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39" creationId="{395C6A93-85AB-6E06-C472-A94FCC3ED605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0" creationId="{F237DDFC-2F1C-309A-9107-15470B86F560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1" creationId="{A52EB6BC-ED99-B4AC-C91E-892C45619768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2" creationId="{304B7159-6B5A-AB93-B61C-310DB4564B04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3" creationId="{E9900819-E98C-2071-4DCC-3B1A6ABB3E72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4" creationId="{FE4406CE-434D-2500-048B-EB7BEEAF3DA0}"/>
          </ac:cxnSpMkLst>
        </pc:cxnChg>
        <pc:cxnChg chg="add del mod">
          <ac:chgData name="Alonso Arriagada Aguayo" userId="08bc25a7-c650-4f2b-a3cc-0c669b4be2dd" providerId="ADAL" clId="{F9AB6519-DEC8-4BE8-B34E-AD5DB664E578}" dt="2025-01-09T01:19:01.844" v="494" actId="478"/>
          <ac:cxnSpMkLst>
            <pc:docMk/>
            <pc:sldMk cId="190897565" sldId="870"/>
            <ac:cxnSpMk id="45" creationId="{FF7340A1-2AAA-7241-D01A-55E392E721BC}"/>
          </ac:cxnSpMkLst>
        </pc:cxnChg>
        <pc:cxnChg chg="add mod">
          <ac:chgData name="Alonso Arriagada Aguayo" userId="08bc25a7-c650-4f2b-a3cc-0c669b4be2dd" providerId="ADAL" clId="{F9AB6519-DEC8-4BE8-B34E-AD5DB664E578}" dt="2025-01-09T01:11:00.821" v="284"/>
          <ac:cxnSpMkLst>
            <pc:docMk/>
            <pc:sldMk cId="190897565" sldId="870"/>
            <ac:cxnSpMk id="46" creationId="{DFE8C574-6F34-8FF9-01BB-FEF380F1D4E1}"/>
          </ac:cxnSpMkLst>
        </pc:cxnChg>
        <pc:cxnChg chg="add del mod">
          <ac:chgData name="Alonso Arriagada Aguayo" userId="08bc25a7-c650-4f2b-a3cc-0c669b4be2dd" providerId="ADAL" clId="{F9AB6519-DEC8-4BE8-B34E-AD5DB664E578}" dt="2025-01-09T01:18:58.762" v="493" actId="478"/>
          <ac:cxnSpMkLst>
            <pc:docMk/>
            <pc:sldMk cId="190897565" sldId="870"/>
            <ac:cxnSpMk id="50" creationId="{40A46D6A-ACD1-6D69-441E-02DE342C02AD}"/>
          </ac:cxnSpMkLst>
        </pc:cxnChg>
        <pc:cxnChg chg="add del mod">
          <ac:chgData name="Alonso Arriagada Aguayo" userId="08bc25a7-c650-4f2b-a3cc-0c669b4be2dd" providerId="ADAL" clId="{F9AB6519-DEC8-4BE8-B34E-AD5DB664E578}" dt="2025-01-09T01:19:58.474" v="504" actId="11529"/>
          <ac:cxnSpMkLst>
            <pc:docMk/>
            <pc:sldMk cId="190897565" sldId="870"/>
            <ac:cxnSpMk id="55" creationId="{E6C2A881-6B6A-D9C4-9FD1-62E7A6DD14CC}"/>
          </ac:cxnSpMkLst>
        </pc:cxnChg>
        <pc:cxnChg chg="add del mod">
          <ac:chgData name="Alonso Arriagada Aguayo" userId="08bc25a7-c650-4f2b-a3cc-0c669b4be2dd" providerId="ADAL" clId="{F9AB6519-DEC8-4BE8-B34E-AD5DB664E578}" dt="2025-01-09T01:21:13.314" v="520" actId="11529"/>
          <ac:cxnSpMkLst>
            <pc:docMk/>
            <pc:sldMk cId="190897565" sldId="870"/>
            <ac:cxnSpMk id="64" creationId="{C28DBF43-A66D-6679-0B10-0593F15ACE84}"/>
          </ac:cxnSpMkLst>
        </pc:cxnChg>
        <pc:cxnChg chg="add mod">
          <ac:chgData name="Alonso Arriagada Aguayo" userId="08bc25a7-c650-4f2b-a3cc-0c669b4be2dd" providerId="ADAL" clId="{F9AB6519-DEC8-4BE8-B34E-AD5DB664E578}" dt="2025-01-09T01:23:09.537" v="553" actId="692"/>
          <ac:cxnSpMkLst>
            <pc:docMk/>
            <pc:sldMk cId="190897565" sldId="870"/>
            <ac:cxnSpMk id="67" creationId="{C9CA041B-49A9-BB53-A8F4-19CF5454CCBD}"/>
          </ac:cxnSpMkLst>
        </pc:cxnChg>
        <pc:cxnChg chg="add mod">
          <ac:chgData name="Alonso Arriagada Aguayo" userId="08bc25a7-c650-4f2b-a3cc-0c669b4be2dd" providerId="ADAL" clId="{F9AB6519-DEC8-4BE8-B34E-AD5DB664E578}" dt="2025-01-09T01:22:59.035" v="543" actId="692"/>
          <ac:cxnSpMkLst>
            <pc:docMk/>
            <pc:sldMk cId="190897565" sldId="870"/>
            <ac:cxnSpMk id="71" creationId="{DC0E2F45-DB11-3A41-249C-FB2F97DC38FE}"/>
          </ac:cxnSpMkLst>
        </pc:cxnChg>
        <pc:cxnChg chg="add del mod">
          <ac:chgData name="Alonso Arriagada Aguayo" userId="08bc25a7-c650-4f2b-a3cc-0c669b4be2dd" providerId="ADAL" clId="{F9AB6519-DEC8-4BE8-B34E-AD5DB664E578}" dt="2025-01-09T01:21:56.079" v="530" actId="11529"/>
          <ac:cxnSpMkLst>
            <pc:docMk/>
            <pc:sldMk cId="190897565" sldId="870"/>
            <ac:cxnSpMk id="74" creationId="{5DA9D0AB-CF61-5D75-1E47-0C7957D35799}"/>
          </ac:cxnSpMkLst>
        </pc:cxnChg>
        <pc:cxnChg chg="add mod">
          <ac:chgData name="Alonso Arriagada Aguayo" userId="08bc25a7-c650-4f2b-a3cc-0c669b4be2dd" providerId="ADAL" clId="{F9AB6519-DEC8-4BE8-B34E-AD5DB664E578}" dt="2025-01-09T01:23:03.716" v="548" actId="692"/>
          <ac:cxnSpMkLst>
            <pc:docMk/>
            <pc:sldMk cId="190897565" sldId="870"/>
            <ac:cxnSpMk id="77" creationId="{5229029B-6F10-1116-71BE-81F8ACDD2078}"/>
          </ac:cxnSpMkLst>
        </pc:cxnChg>
      </pc:sldChg>
      <pc:sldChg chg="delSp modSp mod">
        <pc:chgData name="Alonso Arriagada Aguayo" userId="08bc25a7-c650-4f2b-a3cc-0c669b4be2dd" providerId="ADAL" clId="{F9AB6519-DEC8-4BE8-B34E-AD5DB664E578}" dt="2025-01-10T03:49:48.369" v="3229" actId="20577"/>
        <pc:sldMkLst>
          <pc:docMk/>
          <pc:sldMk cId="152833557" sldId="883"/>
        </pc:sldMkLst>
        <pc:spChg chg="mod">
          <ac:chgData name="Alonso Arriagada Aguayo" userId="08bc25a7-c650-4f2b-a3cc-0c669b4be2dd" providerId="ADAL" clId="{F9AB6519-DEC8-4BE8-B34E-AD5DB664E578}" dt="2025-01-09T01:12:36.733" v="325" actId="20577"/>
          <ac:spMkLst>
            <pc:docMk/>
            <pc:sldMk cId="152833557" sldId="883"/>
            <ac:spMk id="13" creationId="{C9DC5EC9-A25B-0B47-2215-06602811093E}"/>
          </ac:spMkLst>
        </pc:spChg>
        <pc:spChg chg="del">
          <ac:chgData name="Alonso Arriagada Aguayo" userId="08bc25a7-c650-4f2b-a3cc-0c669b4be2dd" providerId="ADAL" clId="{F9AB6519-DEC8-4BE8-B34E-AD5DB664E578}" dt="2025-01-09T01:12:21.493" v="302" actId="478"/>
          <ac:spMkLst>
            <pc:docMk/>
            <pc:sldMk cId="152833557" sldId="883"/>
            <ac:spMk id="21" creationId="{5A9E2062-C683-5B65-9DB0-E250F3A39868}"/>
          </ac:spMkLst>
        </pc:spChg>
        <pc:spChg chg="del">
          <ac:chgData name="Alonso Arriagada Aguayo" userId="08bc25a7-c650-4f2b-a3cc-0c669b4be2dd" providerId="ADAL" clId="{F9AB6519-DEC8-4BE8-B34E-AD5DB664E578}" dt="2025-01-09T01:12:08.244" v="300" actId="478"/>
          <ac:spMkLst>
            <pc:docMk/>
            <pc:sldMk cId="152833557" sldId="883"/>
            <ac:spMk id="24" creationId="{FBD2E8C7-E6CB-9484-B544-4A24B3412B4E}"/>
          </ac:spMkLst>
        </pc:spChg>
        <pc:spChg chg="mod">
          <ac:chgData name="Alonso Arriagada Aguayo" userId="08bc25a7-c650-4f2b-a3cc-0c669b4be2dd" providerId="ADAL" clId="{F9AB6519-DEC8-4BE8-B34E-AD5DB664E578}" dt="2025-01-10T03:49:32.689" v="3221" actId="1076"/>
          <ac:spMkLst>
            <pc:docMk/>
            <pc:sldMk cId="152833557" sldId="883"/>
            <ac:spMk id="27" creationId="{406498EA-61FD-11CD-E9D1-C377696C8C12}"/>
          </ac:spMkLst>
        </pc:spChg>
        <pc:spChg chg="mod">
          <ac:chgData name="Alonso Arriagada Aguayo" userId="08bc25a7-c650-4f2b-a3cc-0c669b4be2dd" providerId="ADAL" clId="{F9AB6519-DEC8-4BE8-B34E-AD5DB664E578}" dt="2025-01-10T03:49:29.469" v="3220" actId="1076"/>
          <ac:spMkLst>
            <pc:docMk/>
            <pc:sldMk cId="152833557" sldId="883"/>
            <ac:spMk id="28" creationId="{D92FA7B5-BBC6-FA46-3A0D-C199B7E2AFAF}"/>
          </ac:spMkLst>
        </pc:spChg>
        <pc:spChg chg="del mod">
          <ac:chgData name="Alonso Arriagada Aguayo" userId="08bc25a7-c650-4f2b-a3cc-0c669b4be2dd" providerId="ADAL" clId="{F9AB6519-DEC8-4BE8-B34E-AD5DB664E578}" dt="2025-01-10T03:49:23.293" v="3218" actId="478"/>
          <ac:spMkLst>
            <pc:docMk/>
            <pc:sldMk cId="152833557" sldId="883"/>
            <ac:spMk id="29" creationId="{BF7DB484-82C7-0265-31F6-4D7993802886}"/>
          </ac:spMkLst>
        </pc:spChg>
        <pc:spChg chg="del mod">
          <ac:chgData name="Alonso Arriagada Aguayo" userId="08bc25a7-c650-4f2b-a3cc-0c669b4be2dd" providerId="ADAL" clId="{F9AB6519-DEC8-4BE8-B34E-AD5DB664E578}" dt="2025-01-10T03:49:26.603" v="3219" actId="478"/>
          <ac:spMkLst>
            <pc:docMk/>
            <pc:sldMk cId="152833557" sldId="883"/>
            <ac:spMk id="30" creationId="{93D2571F-4E69-39A9-50FA-7CE44615C536}"/>
          </ac:spMkLst>
        </pc:spChg>
        <pc:spChg chg="mod">
          <ac:chgData name="Alonso Arriagada Aguayo" userId="08bc25a7-c650-4f2b-a3cc-0c669b4be2dd" providerId="ADAL" clId="{F9AB6519-DEC8-4BE8-B34E-AD5DB664E578}" dt="2025-01-10T03:49:36.234" v="3223" actId="20577"/>
          <ac:spMkLst>
            <pc:docMk/>
            <pc:sldMk cId="152833557" sldId="883"/>
            <ac:spMk id="32" creationId="{40682BE0-4B20-C686-3139-4C84CBBD8CE6}"/>
          </ac:spMkLst>
        </pc:spChg>
        <pc:spChg chg="mod">
          <ac:chgData name="Alonso Arriagada Aguayo" userId="08bc25a7-c650-4f2b-a3cc-0c669b4be2dd" providerId="ADAL" clId="{F9AB6519-DEC8-4BE8-B34E-AD5DB664E578}" dt="2025-01-10T03:49:39.415" v="3225" actId="20577"/>
          <ac:spMkLst>
            <pc:docMk/>
            <pc:sldMk cId="152833557" sldId="883"/>
            <ac:spMk id="34" creationId="{ED2442BA-7698-A263-81B7-16516501189B}"/>
          </ac:spMkLst>
        </pc:spChg>
        <pc:spChg chg="mod">
          <ac:chgData name="Alonso Arriagada Aguayo" userId="08bc25a7-c650-4f2b-a3cc-0c669b4be2dd" providerId="ADAL" clId="{F9AB6519-DEC8-4BE8-B34E-AD5DB664E578}" dt="2025-01-10T03:49:42.819" v="3227" actId="20577"/>
          <ac:spMkLst>
            <pc:docMk/>
            <pc:sldMk cId="152833557" sldId="883"/>
            <ac:spMk id="36" creationId="{C9EF2ADC-53C6-724E-E29E-B96B360C419B}"/>
          </ac:spMkLst>
        </pc:spChg>
        <pc:spChg chg="mod">
          <ac:chgData name="Alonso Arriagada Aguayo" userId="08bc25a7-c650-4f2b-a3cc-0c669b4be2dd" providerId="ADAL" clId="{F9AB6519-DEC8-4BE8-B34E-AD5DB664E578}" dt="2025-01-10T03:49:48.369" v="3229" actId="20577"/>
          <ac:spMkLst>
            <pc:docMk/>
            <pc:sldMk cId="152833557" sldId="883"/>
            <ac:spMk id="38" creationId="{98041E31-8603-FE69-53D1-5C8F8A4F4667}"/>
          </ac:spMkLst>
        </pc:spChg>
        <pc:spChg chg="del mod">
          <ac:chgData name="Alonso Arriagada Aguayo" userId="08bc25a7-c650-4f2b-a3cc-0c669b4be2dd" providerId="ADAL" clId="{F9AB6519-DEC8-4BE8-B34E-AD5DB664E578}" dt="2025-01-09T11:49:46.337" v="3208" actId="478"/>
          <ac:spMkLst>
            <pc:docMk/>
            <pc:sldMk cId="152833557" sldId="883"/>
            <ac:spMk id="40" creationId="{A49E41BB-3AE8-4648-E93D-07539CEE47A5}"/>
          </ac:spMkLst>
        </pc:spChg>
        <pc:spChg chg="mod">
          <ac:chgData name="Alonso Arriagada Aguayo" userId="08bc25a7-c650-4f2b-a3cc-0c669b4be2dd" providerId="ADAL" clId="{F9AB6519-DEC8-4BE8-B34E-AD5DB664E578}" dt="2025-01-09T01:41:26.125" v="1935" actId="20577"/>
          <ac:spMkLst>
            <pc:docMk/>
            <pc:sldMk cId="152833557" sldId="883"/>
            <ac:spMk id="41" creationId="{5A103B9E-7249-907F-D8B0-311D7865C2C4}"/>
          </ac:spMkLst>
        </pc:spChg>
        <pc:spChg chg="mod">
          <ac:chgData name="Alonso Arriagada Aguayo" userId="08bc25a7-c650-4f2b-a3cc-0c669b4be2dd" providerId="ADAL" clId="{F9AB6519-DEC8-4BE8-B34E-AD5DB664E578}" dt="2025-01-09T01:52:59.390" v="3084" actId="6549"/>
          <ac:spMkLst>
            <pc:docMk/>
            <pc:sldMk cId="152833557" sldId="883"/>
            <ac:spMk id="42" creationId="{8521AE9B-2FE4-6BEE-781F-E64018C53BF4}"/>
          </ac:spMkLst>
        </pc:spChg>
        <pc:spChg chg="mod">
          <ac:chgData name="Alonso Arriagada Aguayo" userId="08bc25a7-c650-4f2b-a3cc-0c669b4be2dd" providerId="ADAL" clId="{F9AB6519-DEC8-4BE8-B34E-AD5DB664E578}" dt="2025-01-09T01:48:30.103" v="2479" actId="20577"/>
          <ac:spMkLst>
            <pc:docMk/>
            <pc:sldMk cId="152833557" sldId="883"/>
            <ac:spMk id="43" creationId="{67FE9A4F-7F23-738F-FC7F-48871C6F9B8D}"/>
          </ac:spMkLst>
        </pc:spChg>
        <pc:spChg chg="mod">
          <ac:chgData name="Alonso Arriagada Aguayo" userId="08bc25a7-c650-4f2b-a3cc-0c669b4be2dd" providerId="ADAL" clId="{F9AB6519-DEC8-4BE8-B34E-AD5DB664E578}" dt="2025-01-09T01:50:56.823" v="2856" actId="1076"/>
          <ac:spMkLst>
            <pc:docMk/>
            <pc:sldMk cId="152833557" sldId="883"/>
            <ac:spMk id="44" creationId="{53D0B5DF-8647-1FBF-1834-35B68A2FCBB8}"/>
          </ac:spMkLst>
        </pc:spChg>
        <pc:spChg chg="del mod">
          <ac:chgData name="Alonso Arriagada Aguayo" userId="08bc25a7-c650-4f2b-a3cc-0c669b4be2dd" providerId="ADAL" clId="{F9AB6519-DEC8-4BE8-B34E-AD5DB664E578}" dt="2025-01-09T11:49:47.723" v="3209" actId="478"/>
          <ac:spMkLst>
            <pc:docMk/>
            <pc:sldMk cId="152833557" sldId="883"/>
            <ac:spMk id="47" creationId="{F6376EF4-4B74-22E8-7916-EC49A1FD2BD0}"/>
          </ac:spMkLst>
        </pc:spChg>
      </pc:sldChg>
      <pc:sldChg chg="addSp delSp modSp mod">
        <pc:chgData name="Alonso Arriagada Aguayo" userId="08bc25a7-c650-4f2b-a3cc-0c669b4be2dd" providerId="ADAL" clId="{F9AB6519-DEC8-4BE8-B34E-AD5DB664E578}" dt="2025-01-09T18:32:59.199" v="3217" actId="20577"/>
        <pc:sldMkLst>
          <pc:docMk/>
          <pc:sldMk cId="1060440324" sldId="884"/>
        </pc:sldMkLst>
        <pc:spChg chg="add mod">
          <ac:chgData name="Alonso Arriagada Aguayo" userId="08bc25a7-c650-4f2b-a3cc-0c669b4be2dd" providerId="ADAL" clId="{F9AB6519-DEC8-4BE8-B34E-AD5DB664E578}" dt="2025-01-09T18:32:59.199" v="3217" actId="20577"/>
          <ac:spMkLst>
            <pc:docMk/>
            <pc:sldMk cId="1060440324" sldId="884"/>
            <ac:spMk id="3" creationId="{A2650389-3178-ECB7-A651-7AC5C76DE83A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5" creationId="{0B143164-C913-ECE6-D44C-0FDBD37AE1AA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6" creationId="{24FB8993-B849-D310-616C-1A7757AE69D1}"/>
          </ac:spMkLst>
        </pc:spChg>
        <pc:spChg chg="mod">
          <ac:chgData name="Alonso Arriagada Aguayo" userId="08bc25a7-c650-4f2b-a3cc-0c669b4be2dd" providerId="ADAL" clId="{F9AB6519-DEC8-4BE8-B34E-AD5DB664E578}" dt="2025-01-09T00:58:16.631" v="197" actId="14100"/>
          <ac:spMkLst>
            <pc:docMk/>
            <pc:sldMk cId="1060440324" sldId="884"/>
            <ac:spMk id="13" creationId="{BB4669B7-EB50-CE27-0A66-75EC96F5506F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18" creationId="{75B49FBF-976C-DF61-6D81-9B308E4D594B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0" creationId="{0D6D61B5-270D-BE69-B848-1AB54D678E08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1" creationId="{E9C51222-50D8-0AEC-E064-5D248D165011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2" creationId="{72900F32-C2CB-7FA2-11A7-E8D4AC5E9A4E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3" creationId="{048E3EAF-CD7F-52E4-A085-49D0326BC82B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4" creationId="{97488314-9D1E-2A0C-2048-25868092D8B5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5" creationId="{27A88510-F459-415F-BC55-8E78F7202899}"/>
          </ac:spMkLst>
        </pc:spChg>
        <pc:spChg chg="del">
          <ac:chgData name="Alonso Arriagada Aguayo" userId="08bc25a7-c650-4f2b-a3cc-0c669b4be2dd" providerId="ADAL" clId="{F9AB6519-DEC8-4BE8-B34E-AD5DB664E578}" dt="2025-01-09T00:57:58.180" v="195" actId="478"/>
          <ac:spMkLst>
            <pc:docMk/>
            <pc:sldMk cId="1060440324" sldId="884"/>
            <ac:spMk id="26" creationId="{893071B1-ACA0-91E4-9019-E142F753481D}"/>
          </ac:spMkLst>
        </pc:spChg>
        <pc:graphicFrameChg chg="del">
          <ac:chgData name="Alonso Arriagada Aguayo" userId="08bc25a7-c650-4f2b-a3cc-0c669b4be2dd" providerId="ADAL" clId="{F9AB6519-DEC8-4BE8-B34E-AD5DB664E578}" dt="2025-01-09T00:57:52.256" v="194" actId="478"/>
          <ac:graphicFrameMkLst>
            <pc:docMk/>
            <pc:sldMk cId="1060440324" sldId="884"/>
            <ac:graphicFrameMk id="2" creationId="{DEE3021F-D9D8-7FB8-9DEC-34C49EDF161D}"/>
          </ac:graphicFrameMkLst>
        </pc:graphicFrameChg>
      </pc:sldChg>
      <pc:sldChg chg="del">
        <pc:chgData name="Alonso Arriagada Aguayo" userId="08bc25a7-c650-4f2b-a3cc-0c669b4be2dd" providerId="ADAL" clId="{F9AB6519-DEC8-4BE8-B34E-AD5DB664E578}" dt="2025-01-09T01:12:44.999" v="327" actId="47"/>
        <pc:sldMkLst>
          <pc:docMk/>
          <pc:sldMk cId="3506394407" sldId="885"/>
        </pc:sldMkLst>
      </pc:sldChg>
      <pc:sldChg chg="del">
        <pc:chgData name="Alonso Arriagada Aguayo" userId="08bc25a7-c650-4f2b-a3cc-0c669b4be2dd" providerId="ADAL" clId="{F9AB6519-DEC8-4BE8-B34E-AD5DB664E578}" dt="2025-01-09T01:12:44.999" v="327" actId="47"/>
        <pc:sldMkLst>
          <pc:docMk/>
          <pc:sldMk cId="1652300059" sldId="886"/>
        </pc:sldMkLst>
      </pc:sldChg>
      <pc:sldChg chg="modSp del mod">
        <pc:chgData name="Alonso Arriagada Aguayo" userId="08bc25a7-c650-4f2b-a3cc-0c669b4be2dd" providerId="ADAL" clId="{F9AB6519-DEC8-4BE8-B34E-AD5DB664E578}" dt="2025-01-09T01:57:28.502" v="3207" actId="47"/>
        <pc:sldMkLst>
          <pc:docMk/>
          <pc:sldMk cId="1045431569" sldId="887"/>
        </pc:sldMkLst>
        <pc:spChg chg="mod">
          <ac:chgData name="Alonso Arriagada Aguayo" userId="08bc25a7-c650-4f2b-a3cc-0c669b4be2dd" providerId="ADAL" clId="{F9AB6519-DEC8-4BE8-B34E-AD5DB664E578}" dt="2025-01-09T01:54:18.558" v="3180" actId="14100"/>
          <ac:spMkLst>
            <pc:docMk/>
            <pc:sldMk cId="1045431569" sldId="887"/>
            <ac:spMk id="7" creationId="{BEFC4FE6-D227-907C-C267-C57AA1F0D600}"/>
          </ac:spMkLst>
        </pc:spChg>
      </pc:sldChg>
      <pc:sldChg chg="del">
        <pc:chgData name="Alonso Arriagada Aguayo" userId="08bc25a7-c650-4f2b-a3cc-0c669b4be2dd" providerId="ADAL" clId="{F9AB6519-DEC8-4BE8-B34E-AD5DB664E578}" dt="2025-01-09T01:12:53.173" v="328" actId="47"/>
        <pc:sldMkLst>
          <pc:docMk/>
          <pc:sldMk cId="149952771" sldId="888"/>
        </pc:sldMkLst>
      </pc:sldChg>
      <pc:sldChg chg="del">
        <pc:chgData name="Alonso Arriagada Aguayo" userId="08bc25a7-c650-4f2b-a3cc-0c669b4be2dd" providerId="ADAL" clId="{F9AB6519-DEC8-4BE8-B34E-AD5DB664E578}" dt="2025-01-09T01:12:59.004" v="330" actId="47"/>
        <pc:sldMkLst>
          <pc:docMk/>
          <pc:sldMk cId="2147079249" sldId="890"/>
        </pc:sldMkLst>
      </pc:sldChg>
      <pc:sldChg chg="del">
        <pc:chgData name="Alonso Arriagada Aguayo" userId="08bc25a7-c650-4f2b-a3cc-0c669b4be2dd" providerId="ADAL" clId="{F9AB6519-DEC8-4BE8-B34E-AD5DB664E578}" dt="2025-01-09T01:12:55.701" v="329" actId="47"/>
        <pc:sldMkLst>
          <pc:docMk/>
          <pc:sldMk cId="4122154612" sldId="896"/>
        </pc:sldMkLst>
      </pc:sldChg>
      <pc:sldChg chg="del">
        <pc:chgData name="Alonso Arriagada Aguayo" userId="08bc25a7-c650-4f2b-a3cc-0c669b4be2dd" providerId="ADAL" clId="{F9AB6519-DEC8-4BE8-B34E-AD5DB664E578}" dt="2025-01-09T01:13:15.703" v="335" actId="47"/>
        <pc:sldMkLst>
          <pc:docMk/>
          <pc:sldMk cId="603604232" sldId="897"/>
        </pc:sldMkLst>
      </pc:sldChg>
      <pc:sldChg chg="del">
        <pc:chgData name="Alonso Arriagada Aguayo" userId="08bc25a7-c650-4f2b-a3cc-0c669b4be2dd" providerId="ADAL" clId="{F9AB6519-DEC8-4BE8-B34E-AD5DB664E578}" dt="2025-01-09T01:13:11.908" v="333" actId="47"/>
        <pc:sldMkLst>
          <pc:docMk/>
          <pc:sldMk cId="2793748597" sldId="898"/>
        </pc:sldMkLst>
      </pc:sldChg>
      <pc:sldChg chg="del">
        <pc:chgData name="Alonso Arriagada Aguayo" userId="08bc25a7-c650-4f2b-a3cc-0c669b4be2dd" providerId="ADAL" clId="{F9AB6519-DEC8-4BE8-B34E-AD5DB664E578}" dt="2025-01-09T01:13:14.052" v="334" actId="47"/>
        <pc:sldMkLst>
          <pc:docMk/>
          <pc:sldMk cId="551545076" sldId="899"/>
        </pc:sldMkLst>
      </pc:sldChg>
      <pc:sldChg chg="del">
        <pc:chgData name="Alonso Arriagada Aguayo" userId="08bc25a7-c650-4f2b-a3cc-0c669b4be2dd" providerId="ADAL" clId="{F9AB6519-DEC8-4BE8-B34E-AD5DB664E578}" dt="2025-01-09T01:13:17.608" v="336" actId="47"/>
        <pc:sldMkLst>
          <pc:docMk/>
          <pc:sldMk cId="306523874" sldId="900"/>
        </pc:sldMkLst>
      </pc:sldChg>
      <pc:sldChg chg="del">
        <pc:chgData name="Alonso Arriagada Aguayo" userId="08bc25a7-c650-4f2b-a3cc-0c669b4be2dd" providerId="ADAL" clId="{F9AB6519-DEC8-4BE8-B34E-AD5DB664E578}" dt="2025-01-09T01:13:10.198" v="332" actId="47"/>
        <pc:sldMkLst>
          <pc:docMk/>
          <pc:sldMk cId="225094205" sldId="901"/>
        </pc:sldMkLst>
      </pc:sldChg>
      <pc:sldChg chg="del">
        <pc:chgData name="Alonso Arriagada Aguayo" userId="08bc25a7-c650-4f2b-a3cc-0c669b4be2dd" providerId="ADAL" clId="{F9AB6519-DEC8-4BE8-B34E-AD5DB664E578}" dt="2025-01-09T01:12:40.696" v="326" actId="47"/>
        <pc:sldMkLst>
          <pc:docMk/>
          <pc:sldMk cId="1275188101" sldId="902"/>
        </pc:sldMkLst>
      </pc:sldChg>
      <pc:sldChg chg="del">
        <pc:chgData name="Alonso Arriagada Aguayo" userId="08bc25a7-c650-4f2b-a3cc-0c669b4be2dd" providerId="ADAL" clId="{F9AB6519-DEC8-4BE8-B34E-AD5DB664E578}" dt="2025-01-09T01:13:07.800" v="331" actId="47"/>
        <pc:sldMkLst>
          <pc:docMk/>
          <pc:sldMk cId="2048743128" sldId="903"/>
        </pc:sldMkLst>
      </pc:sldChg>
      <pc:sldChg chg="modSp add mod setBg">
        <pc:chgData name="Alonso Arriagada Aguayo" userId="08bc25a7-c650-4f2b-a3cc-0c669b4be2dd" providerId="ADAL" clId="{F9AB6519-DEC8-4BE8-B34E-AD5DB664E578}" dt="2025-01-09T01:10:27.723" v="282"/>
        <pc:sldMkLst>
          <pc:docMk/>
          <pc:sldMk cId="2314606560" sldId="904"/>
        </pc:sldMkLst>
        <pc:spChg chg="mod">
          <ac:chgData name="Alonso Arriagada Aguayo" userId="08bc25a7-c650-4f2b-a3cc-0c669b4be2dd" providerId="ADAL" clId="{F9AB6519-DEC8-4BE8-B34E-AD5DB664E578}" dt="2025-01-09T01:10:27.723" v="282"/>
          <ac:spMkLst>
            <pc:docMk/>
            <pc:sldMk cId="2314606560" sldId="904"/>
            <ac:spMk id="7" creationId="{C5044734-25EE-339F-6DF7-8DF5709659F6}"/>
          </ac:spMkLst>
        </pc:spChg>
      </pc:sldChg>
      <pc:sldChg chg="modSp add mod">
        <pc:chgData name="Alonso Arriagada Aguayo" userId="08bc25a7-c650-4f2b-a3cc-0c669b4be2dd" providerId="ADAL" clId="{F9AB6519-DEC8-4BE8-B34E-AD5DB664E578}" dt="2025-01-09T01:12:00.039" v="299"/>
        <pc:sldMkLst>
          <pc:docMk/>
          <pc:sldMk cId="1073742045" sldId="905"/>
        </pc:sldMkLst>
        <pc:spChg chg="mod">
          <ac:chgData name="Alonso Arriagada Aguayo" userId="08bc25a7-c650-4f2b-a3cc-0c669b4be2dd" providerId="ADAL" clId="{F9AB6519-DEC8-4BE8-B34E-AD5DB664E578}" dt="2025-01-09T01:12:00.039" v="299"/>
          <ac:spMkLst>
            <pc:docMk/>
            <pc:sldMk cId="1073742045" sldId="905"/>
            <ac:spMk id="7" creationId="{42B16862-1985-6E5C-C513-030A525EFD81}"/>
          </ac:spMkLst>
        </pc:spChg>
      </pc:sldChg>
    </pc:docChg>
  </pc:docChgLst>
  <pc:docChgLst>
    <pc:chgData name="Claudio Castillo" userId="818cf430-f5ea-4875-822f-73d194122ae7" providerId="ADAL" clId="{AB7EC215-67A2-4A68-88A5-1FC915072F12}"/>
    <pc:docChg chg="undo custSel modSld">
      <pc:chgData name="Claudio Castillo" userId="818cf430-f5ea-4875-822f-73d194122ae7" providerId="ADAL" clId="{AB7EC215-67A2-4A68-88A5-1FC915072F12}" dt="2024-12-19T12:59:59.563" v="132" actId="207"/>
      <pc:docMkLst>
        <pc:docMk/>
      </pc:docMkLst>
      <pc:sldChg chg="modSp mod modAnim">
        <pc:chgData name="Claudio Castillo" userId="818cf430-f5ea-4875-822f-73d194122ae7" providerId="ADAL" clId="{AB7EC215-67A2-4A68-88A5-1FC915072F12}" dt="2024-12-19T12:55:22.329" v="114"/>
        <pc:sldMkLst>
          <pc:docMk/>
          <pc:sldMk cId="296975398" sldId="870"/>
        </pc:sldMkLst>
      </pc:sldChg>
      <pc:sldChg chg="modSp mod">
        <pc:chgData name="Claudio Castillo" userId="818cf430-f5ea-4875-822f-73d194122ae7" providerId="ADAL" clId="{AB7EC215-67A2-4A68-88A5-1FC915072F12}" dt="2024-12-19T12:56:35.900" v="126" actId="113"/>
        <pc:sldMkLst>
          <pc:docMk/>
          <pc:sldMk cId="4201066473" sldId="883"/>
        </pc:sldMkLst>
      </pc:sldChg>
      <pc:sldChg chg="modSp mod modAnim">
        <pc:chgData name="Claudio Castillo" userId="818cf430-f5ea-4875-822f-73d194122ae7" providerId="ADAL" clId="{AB7EC215-67A2-4A68-88A5-1FC915072F12}" dt="2024-12-19T12:59:59.563" v="132" actId="207"/>
        <pc:sldMkLst>
          <pc:docMk/>
          <pc:sldMk cId="2326098568" sldId="8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90A16E2-117D-18FB-479C-71E1D11FE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0C27EC-C113-1E40-CDE3-A1ED73C5C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C216CF-0CD5-428E-B06F-EFAECDEA99E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628898-AE80-C6EB-E29F-C074E50DC2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97428-5A2E-EC69-B5CE-FF6B23BAF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BA6BA-95D3-4924-966C-3551CB7AE9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244A1-7F83-46FD-88A8-F1923BE73394}" type="datetimeFigureOut">
              <a:rPr lang="es-CL" smtClean="0"/>
              <a:t>10-01-2025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D7601-E78E-42CF-A6B5-BE9F41FFE2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2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2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81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0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DFCE-0D6F-6DC9-F96D-162E9F1F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8C6D8BCC-6712-DA85-80D0-8581B5269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FB1D0C2-2F6E-8F19-A113-5CEA11064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58848247-2FEF-2343-46BD-D7570E5D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4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7142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A4D9D-2A40-79A5-6ABD-92A555B1F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39E898-56FE-5185-286F-5152C394B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15E8CD-2EC7-3C97-5C98-DE4091BCB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8F80AE-D069-D16F-FD76-5967849D3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3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287B983C-96D3-1DD3-2D8E-524926DE0D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7579DD13-9E94-2BE6-8CF2-7ADDC7A25B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52AE6A9E-10A3-D02E-C9F2-0B2C24630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6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6121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F2941-D231-EAAE-5A3F-6C1841AF5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18FC31-A6D6-C8E6-B8C8-613974DB5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5104DD-4E02-4C4F-96B8-2A2DEF47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D40441-5C0E-E28C-1CB0-D24AC9EDC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15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063B0-7C56-58F8-2E18-0D2E335BB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F01BA570-7572-2C84-1924-C114EA2875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D9299D23-C9BA-6D6C-36AB-8CBF9DE77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6DD45FB6-222B-F94D-05E0-AC7796161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8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5655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4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43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8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7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142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/>
          <p:cNvSpPr>
            <a:spLocks noGrp="1"/>
          </p:cNvSpPr>
          <p:nvPr>
            <p:ph type="body" idx="12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74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3E5FE8D-3255-EB19-E5FB-9F87B169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B3E-EDB1-9143-87A3-F3439023DD52}" type="datetime1">
              <a:rPr lang="es-CL"/>
              <a:pPr>
                <a:defRPr/>
              </a:pPr>
              <a:t>10-01-2025</a:t>
            </a:fld>
            <a:endParaRPr 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C554EB3-4453-2455-169D-70B204D0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COSOC – Quinta Sesión 2021</a:t>
            </a:r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D846CC0-E49F-31AA-835E-1BAAF190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6496-C253-4D4F-AE87-C65F86A38C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2BDB00C-1C67-8F0F-B8FD-B902501D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Haz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217EDBB-BAB7-7F8E-52DA-95A4B532F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Haga clic para modificar los estilos de texto del patrón</a:t>
            </a:r>
          </a:p>
          <a:p>
            <a:pPr lvl="1"/>
            <a:r>
              <a:rPr lang="es-MX" altLang="es-CL"/>
              <a:t>Segundo nivel</a:t>
            </a:r>
          </a:p>
          <a:p>
            <a:pPr lvl="2"/>
            <a:r>
              <a:rPr lang="es-MX" altLang="es-CL"/>
              <a:t>Tercer nivel</a:t>
            </a:r>
          </a:p>
          <a:p>
            <a:pPr lvl="3"/>
            <a:r>
              <a:rPr lang="es-MX" altLang="es-CL"/>
              <a:t>Cuarto nivel</a:t>
            </a:r>
          </a:p>
          <a:p>
            <a:pPr lvl="4"/>
            <a:r>
              <a:rPr lang="es-MX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78732-907F-B601-46B8-AD388BDE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F2DB6-C572-42A2-84AE-91936A0A0C8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B1C78-9C59-AD4A-C080-ECA90B1C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E4DF6-AD03-83AB-A21C-34D0AC48E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B8858-A60E-457F-9EA1-B3CA5A831CD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9DCDD877-07C5-10F3-3611-7FB32CD08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791" y="2544794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pic>
        <p:nvPicPr>
          <p:cNvPr id="15" name="Imagen 13" descr="Imagen de la pantalla de un celular con la imagen de una mano&#10;&#10;Descripción generada automáticamente con confianza baja">
            <a:extLst>
              <a:ext uri="{FF2B5EF4-FFF2-40B4-BE49-F238E27FC236}">
                <a16:creationId xmlns:a16="http://schemas.microsoft.com/office/drawing/2014/main" id="{BF9AFD77-31B0-F04F-B273-ACAC7F16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4200525"/>
            <a:ext cx="480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C93863D-BC37-0A3C-B763-E7D93689ED5D}"/>
              </a:ext>
            </a:extLst>
          </p:cNvPr>
          <p:cNvSpPr/>
          <p:nvPr/>
        </p:nvSpPr>
        <p:spPr>
          <a:xfrm rot="5400000">
            <a:off x="5264749" y="2482607"/>
            <a:ext cx="566825" cy="6945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662DBA-1848-11AF-2FCF-461014928F65}"/>
              </a:ext>
            </a:extLst>
          </p:cNvPr>
          <p:cNvSpPr/>
          <p:nvPr/>
        </p:nvSpPr>
        <p:spPr>
          <a:xfrm rot="5400000">
            <a:off x="5190889" y="3101905"/>
            <a:ext cx="714579" cy="6945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EBDF2A-3CE8-16F1-80D4-B1FFC30FAE25}"/>
              </a:ext>
            </a:extLst>
          </p:cNvPr>
          <p:cNvSpPr txBox="1"/>
          <p:nvPr/>
        </p:nvSpPr>
        <p:spPr>
          <a:xfrm>
            <a:off x="5582889" y="2959588"/>
            <a:ext cx="13285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b="1" dirty="0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ENERO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AC7D8A-6540-E2C0-0BEB-7B4691546C01}"/>
              </a:ext>
            </a:extLst>
          </p:cNvPr>
          <p:cNvSpPr txBox="1"/>
          <p:nvPr/>
        </p:nvSpPr>
        <p:spPr>
          <a:xfrm>
            <a:off x="5579858" y="2633409"/>
            <a:ext cx="4342151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1880" spc="0" baseline="0" dirty="0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OBRAS NECESARIAS Y URGENTES </a:t>
            </a:r>
          </a:p>
          <a:p>
            <a:pPr algn="l"/>
            <a:endParaRPr lang="es-CL" sz="1880" spc="0" baseline="0" dirty="0">
              <a:ln/>
              <a:solidFill>
                <a:srgbClr val="094882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9" name="Círculo parcial 18">
            <a:extLst>
              <a:ext uri="{FF2B5EF4-FFF2-40B4-BE49-F238E27FC236}">
                <a16:creationId xmlns:a16="http://schemas.microsoft.com/office/drawing/2014/main" id="{3F9A12BD-1F23-CF76-4BA1-0B19DCBD149E}"/>
              </a:ext>
            </a:extLst>
          </p:cNvPr>
          <p:cNvSpPr/>
          <p:nvPr/>
        </p:nvSpPr>
        <p:spPr>
          <a:xfrm>
            <a:off x="6928138" y="3483723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Círculo parcial 19">
            <a:extLst>
              <a:ext uri="{FF2B5EF4-FFF2-40B4-BE49-F238E27FC236}">
                <a16:creationId xmlns:a16="http://schemas.microsoft.com/office/drawing/2014/main" id="{FE1B4121-E2B5-BCD1-D26F-8C841EF11B21}"/>
              </a:ext>
            </a:extLst>
          </p:cNvPr>
          <p:cNvSpPr/>
          <p:nvPr/>
        </p:nvSpPr>
        <p:spPr>
          <a:xfrm flipH="1">
            <a:off x="6928138" y="3483951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5EF9AFA2-F41B-2DA2-2117-1D71379A97AC}"/>
              </a:ext>
            </a:extLst>
          </p:cNvPr>
          <p:cNvSpPr/>
          <p:nvPr/>
        </p:nvSpPr>
        <p:spPr>
          <a:xfrm>
            <a:off x="826614" y="1665652"/>
            <a:ext cx="10620000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C9ED5DD-721D-50AB-7144-132D1B6BC3E1}"/>
              </a:ext>
            </a:extLst>
          </p:cNvPr>
          <p:cNvSpPr/>
          <p:nvPr/>
        </p:nvSpPr>
        <p:spPr>
          <a:xfrm>
            <a:off x="10873141" y="1672308"/>
            <a:ext cx="482400" cy="482400"/>
          </a:xfrm>
          <a:custGeom>
            <a:avLst/>
            <a:gdLst>
              <a:gd name="connsiteX0" fmla="*/ 842504 w 842503"/>
              <a:gd name="connsiteY0" fmla="*/ 421252 h 842503"/>
              <a:gd name="connsiteX1" fmla="*/ 421252 w 842503"/>
              <a:gd name="connsiteY1" fmla="*/ 842504 h 842503"/>
              <a:gd name="connsiteX2" fmla="*/ 0 w 842503"/>
              <a:gd name="connsiteY2" fmla="*/ 421252 h 842503"/>
              <a:gd name="connsiteX3" fmla="*/ 421252 w 842503"/>
              <a:gd name="connsiteY3" fmla="*/ 0 h 842503"/>
              <a:gd name="connsiteX4" fmla="*/ 842504 w 842503"/>
              <a:gd name="connsiteY4" fmla="*/ 421252 h 8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03" h="842503">
                <a:moveTo>
                  <a:pt x="842504" y="421252"/>
                </a:moveTo>
                <a:cubicBezTo>
                  <a:pt x="842504" y="653903"/>
                  <a:pt x="653903" y="842504"/>
                  <a:pt x="421252" y="842504"/>
                </a:cubicBezTo>
                <a:cubicBezTo>
                  <a:pt x="188601" y="842504"/>
                  <a:pt x="0" y="653903"/>
                  <a:pt x="0" y="421252"/>
                </a:cubicBezTo>
                <a:cubicBezTo>
                  <a:pt x="0" y="188601"/>
                  <a:pt x="188601" y="0"/>
                  <a:pt x="421252" y="0"/>
                </a:cubicBezTo>
                <a:cubicBezTo>
                  <a:pt x="653903" y="0"/>
                  <a:pt x="842504" y="188601"/>
                  <a:pt x="842504" y="421252"/>
                </a:cubicBezTo>
                <a:close/>
              </a:path>
            </a:pathLst>
          </a:custGeom>
          <a:solidFill>
            <a:schemeClr val="bg1"/>
          </a:solidFill>
          <a:ln w="2041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9D86732-5C95-DF2E-9616-5C9A588DC959}"/>
              </a:ext>
            </a:extLst>
          </p:cNvPr>
          <p:cNvSpPr/>
          <p:nvPr/>
        </p:nvSpPr>
        <p:spPr>
          <a:xfrm>
            <a:off x="826615" y="1064828"/>
            <a:ext cx="10643619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D7E5FA1-FBD3-B204-A1DC-05A9FC65127D}"/>
              </a:ext>
            </a:extLst>
          </p:cNvPr>
          <p:cNvSpPr/>
          <p:nvPr/>
        </p:nvSpPr>
        <p:spPr>
          <a:xfrm>
            <a:off x="10873141" y="1065350"/>
            <a:ext cx="482400" cy="482400"/>
          </a:xfrm>
          <a:custGeom>
            <a:avLst/>
            <a:gdLst>
              <a:gd name="connsiteX0" fmla="*/ 392430 w 392430"/>
              <a:gd name="connsiteY0" fmla="*/ 196215 h 392430"/>
              <a:gd name="connsiteX1" fmla="*/ 196215 w 392430"/>
              <a:gd name="connsiteY1" fmla="*/ 392430 h 392430"/>
              <a:gd name="connsiteX2" fmla="*/ 0 w 392430"/>
              <a:gd name="connsiteY2" fmla="*/ 196215 h 392430"/>
              <a:gd name="connsiteX3" fmla="*/ 196215 w 392430"/>
              <a:gd name="connsiteY3" fmla="*/ 0 h 392430"/>
              <a:gd name="connsiteX4" fmla="*/ 392430 w 392430"/>
              <a:gd name="connsiteY4" fmla="*/ 196215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" h="392430">
                <a:moveTo>
                  <a:pt x="392430" y="196215"/>
                </a:moveTo>
                <a:cubicBezTo>
                  <a:pt x="392430" y="304582"/>
                  <a:pt x="304582" y="392430"/>
                  <a:pt x="196215" y="392430"/>
                </a:cubicBezTo>
                <a:cubicBezTo>
                  <a:pt x="87848" y="392430"/>
                  <a:pt x="0" y="304582"/>
                  <a:pt x="0" y="196215"/>
                </a:cubicBezTo>
                <a:cubicBezTo>
                  <a:pt x="0" y="87848"/>
                  <a:pt x="87848" y="0"/>
                  <a:pt x="196215" y="0"/>
                </a:cubicBezTo>
                <a:cubicBezTo>
                  <a:pt x="304582" y="0"/>
                  <a:pt x="392430" y="87848"/>
                  <a:pt x="392430" y="19621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32" name="Rectángulo: esquinas superiores redondeadas 31">
            <a:extLst>
              <a:ext uri="{FF2B5EF4-FFF2-40B4-BE49-F238E27FC236}">
                <a16:creationId xmlns:a16="http://schemas.microsoft.com/office/drawing/2014/main" id="{18AD3D5F-7DA8-B535-0582-534E333C1CF5}"/>
              </a:ext>
            </a:extLst>
          </p:cNvPr>
          <p:cNvSpPr/>
          <p:nvPr/>
        </p:nvSpPr>
        <p:spPr>
          <a:xfrm rot="16200000">
            <a:off x="379677" y="1100120"/>
            <a:ext cx="4860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D528CF2-75A1-A9F9-E8AA-E5196BAC258A}"/>
              </a:ext>
            </a:extLst>
          </p:cNvPr>
          <p:cNvSpPr txBox="1"/>
          <p:nvPr/>
        </p:nvSpPr>
        <p:spPr>
          <a:xfrm>
            <a:off x="859663" y="1120052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Aspectos de la Ley 21.721 respecto a las Obras necesarias y urgentes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476A14-D767-3007-A028-85DAA1986EAC}"/>
              </a:ext>
            </a:extLst>
          </p:cNvPr>
          <p:cNvSpPr txBox="1"/>
          <p:nvPr/>
        </p:nvSpPr>
        <p:spPr>
          <a:xfrm>
            <a:off x="482075" y="1138551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19019021-BC3D-E475-6F5A-BCE6A53869D2}"/>
              </a:ext>
            </a:extLst>
          </p:cNvPr>
          <p:cNvSpPr/>
          <p:nvPr/>
        </p:nvSpPr>
        <p:spPr>
          <a:xfrm rot="16200000">
            <a:off x="379678" y="2314016"/>
            <a:ext cx="4860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44D48EE0-611A-BF1F-A774-6EA6C57C151B}"/>
              </a:ext>
            </a:extLst>
          </p:cNvPr>
          <p:cNvSpPr/>
          <p:nvPr/>
        </p:nvSpPr>
        <p:spPr>
          <a:xfrm>
            <a:off x="826615" y="2278724"/>
            <a:ext cx="10643619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F2926C4-0A58-4BA9-5A10-374107DA9AB9}"/>
              </a:ext>
            </a:extLst>
          </p:cNvPr>
          <p:cNvSpPr txBox="1"/>
          <p:nvPr/>
        </p:nvSpPr>
        <p:spPr>
          <a:xfrm>
            <a:off x="482076" y="2352447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69A802FB-1404-83B9-1EFB-053D34CA50A3}"/>
              </a:ext>
            </a:extLst>
          </p:cNvPr>
          <p:cNvSpPr/>
          <p:nvPr/>
        </p:nvSpPr>
        <p:spPr>
          <a:xfrm>
            <a:off x="10873141" y="2280524"/>
            <a:ext cx="482400" cy="482400"/>
          </a:xfrm>
          <a:custGeom>
            <a:avLst/>
            <a:gdLst>
              <a:gd name="connsiteX0" fmla="*/ 842504 w 842503"/>
              <a:gd name="connsiteY0" fmla="*/ 421252 h 842503"/>
              <a:gd name="connsiteX1" fmla="*/ 421252 w 842503"/>
              <a:gd name="connsiteY1" fmla="*/ 842504 h 842503"/>
              <a:gd name="connsiteX2" fmla="*/ 0 w 842503"/>
              <a:gd name="connsiteY2" fmla="*/ 421252 h 842503"/>
              <a:gd name="connsiteX3" fmla="*/ 421252 w 842503"/>
              <a:gd name="connsiteY3" fmla="*/ 0 h 842503"/>
              <a:gd name="connsiteX4" fmla="*/ 842504 w 842503"/>
              <a:gd name="connsiteY4" fmla="*/ 421252 h 8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03" h="842503">
                <a:moveTo>
                  <a:pt x="842504" y="421252"/>
                </a:moveTo>
                <a:cubicBezTo>
                  <a:pt x="842504" y="653903"/>
                  <a:pt x="653903" y="842504"/>
                  <a:pt x="421252" y="842504"/>
                </a:cubicBezTo>
                <a:cubicBezTo>
                  <a:pt x="188601" y="842504"/>
                  <a:pt x="0" y="653903"/>
                  <a:pt x="0" y="421252"/>
                </a:cubicBezTo>
                <a:cubicBezTo>
                  <a:pt x="0" y="188601"/>
                  <a:pt x="188601" y="0"/>
                  <a:pt x="421252" y="0"/>
                </a:cubicBezTo>
                <a:cubicBezTo>
                  <a:pt x="653903" y="0"/>
                  <a:pt x="842504" y="188601"/>
                  <a:pt x="842504" y="421252"/>
                </a:cubicBezTo>
                <a:close/>
              </a:path>
            </a:pathLst>
          </a:custGeom>
          <a:solidFill>
            <a:schemeClr val="bg1"/>
          </a:solidFill>
          <a:ln w="2041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A1A95CE8-9036-AFCC-271B-543797A6F46B}"/>
              </a:ext>
            </a:extLst>
          </p:cNvPr>
          <p:cNvSpPr/>
          <p:nvPr/>
        </p:nvSpPr>
        <p:spPr>
          <a:xfrm>
            <a:off x="11008267" y="2534604"/>
            <a:ext cx="224808" cy="65569"/>
          </a:xfrm>
          <a:custGeom>
            <a:avLst/>
            <a:gdLst>
              <a:gd name="connsiteX0" fmla="*/ 51123 w 392623"/>
              <a:gd name="connsiteY0" fmla="*/ 81796 h 114515"/>
              <a:gd name="connsiteX1" fmla="*/ 73617 w 392623"/>
              <a:gd name="connsiteY1" fmla="*/ 0 h 114515"/>
              <a:gd name="connsiteX2" fmla="*/ 104290 w 392623"/>
              <a:gd name="connsiteY2" fmla="*/ 0 h 114515"/>
              <a:gd name="connsiteX3" fmla="*/ 65437 w 392623"/>
              <a:gd name="connsiteY3" fmla="*/ 112470 h 114515"/>
              <a:gd name="connsiteX4" fmla="*/ 36808 w 392623"/>
              <a:gd name="connsiteY4" fmla="*/ 112470 h 114515"/>
              <a:gd name="connsiteX5" fmla="*/ 0 w 392623"/>
              <a:gd name="connsiteY5" fmla="*/ 0 h 114515"/>
              <a:gd name="connsiteX6" fmla="*/ 30674 w 392623"/>
              <a:gd name="connsiteY6" fmla="*/ 0 h 114515"/>
              <a:gd name="connsiteX7" fmla="*/ 51123 w 392623"/>
              <a:gd name="connsiteY7" fmla="*/ 81796 h 114515"/>
              <a:gd name="connsiteX8" fmla="*/ 206536 w 392623"/>
              <a:gd name="connsiteY8" fmla="*/ 59302 h 114515"/>
              <a:gd name="connsiteX9" fmla="*/ 200401 w 392623"/>
              <a:gd name="connsiteY9" fmla="*/ 87931 h 114515"/>
              <a:gd name="connsiteX10" fmla="*/ 181997 w 392623"/>
              <a:gd name="connsiteY10" fmla="*/ 108380 h 114515"/>
              <a:gd name="connsiteX11" fmla="*/ 155413 w 392623"/>
              <a:gd name="connsiteY11" fmla="*/ 114515 h 114515"/>
              <a:gd name="connsiteX12" fmla="*/ 130874 w 392623"/>
              <a:gd name="connsiteY12" fmla="*/ 108380 h 114515"/>
              <a:gd name="connsiteX13" fmla="*/ 112470 w 392623"/>
              <a:gd name="connsiteY13" fmla="*/ 89976 h 114515"/>
              <a:gd name="connsiteX14" fmla="*/ 106335 w 392623"/>
              <a:gd name="connsiteY14" fmla="*/ 61347 h 114515"/>
              <a:gd name="connsiteX15" fmla="*/ 106335 w 392623"/>
              <a:gd name="connsiteY15" fmla="*/ 55213 h 114515"/>
              <a:gd name="connsiteX16" fmla="*/ 112470 w 392623"/>
              <a:gd name="connsiteY16" fmla="*/ 26584 h 114515"/>
              <a:gd name="connsiteX17" fmla="*/ 130874 w 392623"/>
              <a:gd name="connsiteY17" fmla="*/ 6135 h 114515"/>
              <a:gd name="connsiteX18" fmla="*/ 157458 w 392623"/>
              <a:gd name="connsiteY18" fmla="*/ 0 h 114515"/>
              <a:gd name="connsiteX19" fmla="*/ 181997 w 392623"/>
              <a:gd name="connsiteY19" fmla="*/ 6135 h 114515"/>
              <a:gd name="connsiteX20" fmla="*/ 200401 w 392623"/>
              <a:gd name="connsiteY20" fmla="*/ 26584 h 114515"/>
              <a:gd name="connsiteX21" fmla="*/ 206536 w 392623"/>
              <a:gd name="connsiteY21" fmla="*/ 55213 h 114515"/>
              <a:gd name="connsiteX22" fmla="*/ 206536 w 392623"/>
              <a:gd name="connsiteY22" fmla="*/ 59302 h 114515"/>
              <a:gd name="connsiteX23" fmla="*/ 179952 w 392623"/>
              <a:gd name="connsiteY23" fmla="*/ 55213 h 114515"/>
              <a:gd name="connsiteX24" fmla="*/ 173818 w 392623"/>
              <a:gd name="connsiteY24" fmla="*/ 30674 h 114515"/>
              <a:gd name="connsiteX25" fmla="*/ 157458 w 392623"/>
              <a:gd name="connsiteY25" fmla="*/ 22494 h 114515"/>
              <a:gd name="connsiteX26" fmla="*/ 134964 w 392623"/>
              <a:gd name="connsiteY26" fmla="*/ 53168 h 114515"/>
              <a:gd name="connsiteX27" fmla="*/ 134964 w 392623"/>
              <a:gd name="connsiteY27" fmla="*/ 61347 h 114515"/>
              <a:gd name="connsiteX28" fmla="*/ 141099 w 392623"/>
              <a:gd name="connsiteY28" fmla="*/ 85886 h 114515"/>
              <a:gd name="connsiteX29" fmla="*/ 157458 w 392623"/>
              <a:gd name="connsiteY29" fmla="*/ 94066 h 114515"/>
              <a:gd name="connsiteX30" fmla="*/ 173818 w 392623"/>
              <a:gd name="connsiteY30" fmla="*/ 85886 h 114515"/>
              <a:gd name="connsiteX31" fmla="*/ 179952 w 392623"/>
              <a:gd name="connsiteY31" fmla="*/ 61347 h 114515"/>
              <a:gd name="connsiteX32" fmla="*/ 179952 w 392623"/>
              <a:gd name="connsiteY32" fmla="*/ 55213 h 114515"/>
              <a:gd name="connsiteX33" fmla="*/ 302647 w 392623"/>
              <a:gd name="connsiteY33" fmla="*/ 22494 h 114515"/>
              <a:gd name="connsiteX34" fmla="*/ 267883 w 392623"/>
              <a:gd name="connsiteY34" fmla="*/ 22494 h 114515"/>
              <a:gd name="connsiteX35" fmla="*/ 267883 w 392623"/>
              <a:gd name="connsiteY35" fmla="*/ 114515 h 114515"/>
              <a:gd name="connsiteX36" fmla="*/ 241300 w 392623"/>
              <a:gd name="connsiteY36" fmla="*/ 114515 h 114515"/>
              <a:gd name="connsiteX37" fmla="*/ 241300 w 392623"/>
              <a:gd name="connsiteY37" fmla="*/ 22494 h 114515"/>
              <a:gd name="connsiteX38" fmla="*/ 208581 w 392623"/>
              <a:gd name="connsiteY38" fmla="*/ 22494 h 114515"/>
              <a:gd name="connsiteX39" fmla="*/ 208581 w 392623"/>
              <a:gd name="connsiteY39" fmla="*/ 2045 h 114515"/>
              <a:gd name="connsiteX40" fmla="*/ 302647 w 392623"/>
              <a:gd name="connsiteY40" fmla="*/ 2045 h 114515"/>
              <a:gd name="connsiteX41" fmla="*/ 302647 w 392623"/>
              <a:gd name="connsiteY41" fmla="*/ 22494 h 114515"/>
              <a:gd name="connsiteX42" fmla="*/ 384443 w 392623"/>
              <a:gd name="connsiteY42" fmla="*/ 65437 h 114515"/>
              <a:gd name="connsiteX43" fmla="*/ 341500 w 392623"/>
              <a:gd name="connsiteY43" fmla="*/ 65437 h 114515"/>
              <a:gd name="connsiteX44" fmla="*/ 341500 w 392623"/>
              <a:gd name="connsiteY44" fmla="*/ 92021 h 114515"/>
              <a:gd name="connsiteX45" fmla="*/ 392623 w 392623"/>
              <a:gd name="connsiteY45" fmla="*/ 92021 h 114515"/>
              <a:gd name="connsiteX46" fmla="*/ 392623 w 392623"/>
              <a:gd name="connsiteY46" fmla="*/ 112470 h 114515"/>
              <a:gd name="connsiteX47" fmla="*/ 314916 w 392623"/>
              <a:gd name="connsiteY47" fmla="*/ 112470 h 114515"/>
              <a:gd name="connsiteX48" fmla="*/ 314916 w 392623"/>
              <a:gd name="connsiteY48" fmla="*/ 0 h 114515"/>
              <a:gd name="connsiteX49" fmla="*/ 392623 w 392623"/>
              <a:gd name="connsiteY49" fmla="*/ 0 h 114515"/>
              <a:gd name="connsiteX50" fmla="*/ 392623 w 392623"/>
              <a:gd name="connsiteY50" fmla="*/ 20449 h 114515"/>
              <a:gd name="connsiteX51" fmla="*/ 341500 w 392623"/>
              <a:gd name="connsiteY51" fmla="*/ 20449 h 114515"/>
              <a:gd name="connsiteX52" fmla="*/ 341500 w 392623"/>
              <a:gd name="connsiteY52" fmla="*/ 44988 h 114515"/>
              <a:gd name="connsiteX53" fmla="*/ 384443 w 392623"/>
              <a:gd name="connsiteY53" fmla="*/ 44988 h 114515"/>
              <a:gd name="connsiteX54" fmla="*/ 384443 w 392623"/>
              <a:gd name="connsiteY54" fmla="*/ 65437 h 1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2623" h="114515">
                <a:moveTo>
                  <a:pt x="51123" y="81796"/>
                </a:moveTo>
                <a:lnTo>
                  <a:pt x="73617" y="0"/>
                </a:lnTo>
                <a:lnTo>
                  <a:pt x="104290" y="0"/>
                </a:lnTo>
                <a:lnTo>
                  <a:pt x="65437" y="112470"/>
                </a:lnTo>
                <a:lnTo>
                  <a:pt x="36808" y="112470"/>
                </a:lnTo>
                <a:lnTo>
                  <a:pt x="0" y="0"/>
                </a:lnTo>
                <a:lnTo>
                  <a:pt x="30674" y="0"/>
                </a:lnTo>
                <a:lnTo>
                  <a:pt x="51123" y="81796"/>
                </a:lnTo>
                <a:close/>
                <a:moveTo>
                  <a:pt x="206536" y="59302"/>
                </a:moveTo>
                <a:cubicBezTo>
                  <a:pt x="206536" y="69527"/>
                  <a:pt x="204491" y="79752"/>
                  <a:pt x="200401" y="87931"/>
                </a:cubicBezTo>
                <a:cubicBezTo>
                  <a:pt x="196312" y="96111"/>
                  <a:pt x="190177" y="102246"/>
                  <a:pt x="181997" y="108380"/>
                </a:cubicBezTo>
                <a:cubicBezTo>
                  <a:pt x="173818" y="112470"/>
                  <a:pt x="165638" y="114515"/>
                  <a:pt x="155413" y="114515"/>
                </a:cubicBezTo>
                <a:cubicBezTo>
                  <a:pt x="145189" y="114515"/>
                  <a:pt x="137009" y="112470"/>
                  <a:pt x="130874" y="108380"/>
                </a:cubicBezTo>
                <a:cubicBezTo>
                  <a:pt x="122695" y="104290"/>
                  <a:pt x="118605" y="98156"/>
                  <a:pt x="112470" y="89976"/>
                </a:cubicBezTo>
                <a:cubicBezTo>
                  <a:pt x="108380" y="81796"/>
                  <a:pt x="106335" y="71572"/>
                  <a:pt x="106335" y="61347"/>
                </a:cubicBezTo>
                <a:lnTo>
                  <a:pt x="106335" y="55213"/>
                </a:lnTo>
                <a:cubicBezTo>
                  <a:pt x="106335" y="44988"/>
                  <a:pt x="108380" y="34763"/>
                  <a:pt x="112470" y="26584"/>
                </a:cubicBezTo>
                <a:cubicBezTo>
                  <a:pt x="116560" y="18404"/>
                  <a:pt x="122695" y="12269"/>
                  <a:pt x="130874" y="6135"/>
                </a:cubicBezTo>
                <a:cubicBezTo>
                  <a:pt x="139054" y="2045"/>
                  <a:pt x="147234" y="0"/>
                  <a:pt x="157458" y="0"/>
                </a:cubicBezTo>
                <a:cubicBezTo>
                  <a:pt x="167683" y="0"/>
                  <a:pt x="175862" y="2045"/>
                  <a:pt x="181997" y="6135"/>
                </a:cubicBezTo>
                <a:cubicBezTo>
                  <a:pt x="190177" y="10225"/>
                  <a:pt x="194267" y="16359"/>
                  <a:pt x="200401" y="26584"/>
                </a:cubicBezTo>
                <a:cubicBezTo>
                  <a:pt x="204491" y="34763"/>
                  <a:pt x="206536" y="44988"/>
                  <a:pt x="206536" y="55213"/>
                </a:cubicBezTo>
                <a:lnTo>
                  <a:pt x="206536" y="59302"/>
                </a:lnTo>
                <a:close/>
                <a:moveTo>
                  <a:pt x="179952" y="55213"/>
                </a:moveTo>
                <a:cubicBezTo>
                  <a:pt x="179952" y="44988"/>
                  <a:pt x="177907" y="34763"/>
                  <a:pt x="173818" y="30674"/>
                </a:cubicBezTo>
                <a:cubicBezTo>
                  <a:pt x="169728" y="24539"/>
                  <a:pt x="165638" y="22494"/>
                  <a:pt x="157458" y="22494"/>
                </a:cubicBezTo>
                <a:cubicBezTo>
                  <a:pt x="143144" y="22494"/>
                  <a:pt x="137009" y="32719"/>
                  <a:pt x="134964" y="53168"/>
                </a:cubicBezTo>
                <a:lnTo>
                  <a:pt x="134964" y="61347"/>
                </a:lnTo>
                <a:cubicBezTo>
                  <a:pt x="134964" y="71572"/>
                  <a:pt x="137009" y="81796"/>
                  <a:pt x="141099" y="85886"/>
                </a:cubicBezTo>
                <a:cubicBezTo>
                  <a:pt x="145189" y="92021"/>
                  <a:pt x="149279" y="94066"/>
                  <a:pt x="157458" y="94066"/>
                </a:cubicBezTo>
                <a:cubicBezTo>
                  <a:pt x="163593" y="94066"/>
                  <a:pt x="169728" y="92021"/>
                  <a:pt x="173818" y="85886"/>
                </a:cubicBezTo>
                <a:cubicBezTo>
                  <a:pt x="177907" y="79752"/>
                  <a:pt x="179952" y="71572"/>
                  <a:pt x="179952" y="61347"/>
                </a:cubicBezTo>
                <a:lnTo>
                  <a:pt x="179952" y="55213"/>
                </a:lnTo>
                <a:close/>
                <a:moveTo>
                  <a:pt x="302647" y="22494"/>
                </a:moveTo>
                <a:lnTo>
                  <a:pt x="267883" y="22494"/>
                </a:lnTo>
                <a:lnTo>
                  <a:pt x="267883" y="114515"/>
                </a:lnTo>
                <a:lnTo>
                  <a:pt x="241300" y="114515"/>
                </a:lnTo>
                <a:lnTo>
                  <a:pt x="241300" y="22494"/>
                </a:lnTo>
                <a:lnTo>
                  <a:pt x="208581" y="22494"/>
                </a:lnTo>
                <a:lnTo>
                  <a:pt x="208581" y="2045"/>
                </a:lnTo>
                <a:lnTo>
                  <a:pt x="302647" y="2045"/>
                </a:lnTo>
                <a:lnTo>
                  <a:pt x="302647" y="22494"/>
                </a:lnTo>
                <a:close/>
                <a:moveTo>
                  <a:pt x="384443" y="65437"/>
                </a:moveTo>
                <a:lnTo>
                  <a:pt x="341500" y="65437"/>
                </a:lnTo>
                <a:lnTo>
                  <a:pt x="341500" y="92021"/>
                </a:lnTo>
                <a:lnTo>
                  <a:pt x="392623" y="92021"/>
                </a:lnTo>
                <a:lnTo>
                  <a:pt x="392623" y="112470"/>
                </a:lnTo>
                <a:lnTo>
                  <a:pt x="314916" y="112470"/>
                </a:lnTo>
                <a:lnTo>
                  <a:pt x="314916" y="0"/>
                </a:lnTo>
                <a:lnTo>
                  <a:pt x="392623" y="0"/>
                </a:lnTo>
                <a:lnTo>
                  <a:pt x="392623" y="20449"/>
                </a:lnTo>
                <a:lnTo>
                  <a:pt x="341500" y="20449"/>
                </a:lnTo>
                <a:lnTo>
                  <a:pt x="341500" y="44988"/>
                </a:lnTo>
                <a:lnTo>
                  <a:pt x="384443" y="44988"/>
                </a:lnTo>
                <a:lnTo>
                  <a:pt x="384443" y="65437"/>
                </a:lnTo>
                <a:close/>
              </a:path>
            </a:pathLst>
          </a:custGeom>
          <a:solidFill>
            <a:srgbClr val="FFFFFF"/>
          </a:solidFill>
          <a:ln w="20411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8FFEC6-9EE1-ADD3-C6EF-7A916E9C9FAE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9707A-7A78-CBC9-EE68-B72587A6516E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57B61D-9ACD-5E02-1F5B-8C368D132DC5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515CBAB-3C37-608F-D0C9-DDB13CAD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E825B3-AE69-B638-21DC-B5570C2462DF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EE9E1B-937F-9574-2A73-FD5258924909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D68B0F1C-1F86-F694-F68F-42CC9495A564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29">
            <a:extLst>
              <a:ext uri="{FF2B5EF4-FFF2-40B4-BE49-F238E27FC236}">
                <a16:creationId xmlns:a16="http://schemas.microsoft.com/office/drawing/2014/main" id="{892D529D-E2AB-A252-E47F-EFE468D2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54" y="328577"/>
            <a:ext cx="835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400" b="1">
                <a:solidFill>
                  <a:srgbClr val="373737"/>
                </a:solidFill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AB001C40-B610-7421-EF2D-AC661C2E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46" name="Rectángulo: esquinas superiores redondeadas 45">
            <a:extLst>
              <a:ext uri="{FF2B5EF4-FFF2-40B4-BE49-F238E27FC236}">
                <a16:creationId xmlns:a16="http://schemas.microsoft.com/office/drawing/2014/main" id="{A30310D2-3FB2-B234-FA46-0159CE438748}"/>
              </a:ext>
            </a:extLst>
          </p:cNvPr>
          <p:cNvSpPr/>
          <p:nvPr/>
        </p:nvSpPr>
        <p:spPr>
          <a:xfrm rot="16200000">
            <a:off x="381477" y="1699146"/>
            <a:ext cx="4824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D65E62B-32B2-CF01-1FD9-5ACEC5CCEA6C}"/>
              </a:ext>
            </a:extLst>
          </p:cNvPr>
          <p:cNvSpPr txBox="1"/>
          <p:nvPr/>
        </p:nvSpPr>
        <p:spPr>
          <a:xfrm>
            <a:off x="859662" y="1720876"/>
            <a:ext cx="93606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719574E-992A-9B7A-1162-F8CDC5DA289B}"/>
              </a:ext>
            </a:extLst>
          </p:cNvPr>
          <p:cNvSpPr txBox="1"/>
          <p:nvPr/>
        </p:nvSpPr>
        <p:spPr>
          <a:xfrm>
            <a:off x="482075" y="1735582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094703-D789-5FBF-B33A-4711692D64AF}"/>
              </a:ext>
            </a:extLst>
          </p:cNvPr>
          <p:cNvSpPr txBox="1"/>
          <p:nvPr/>
        </p:nvSpPr>
        <p:spPr>
          <a:xfrm>
            <a:off x="859662" y="2328118"/>
            <a:ext cx="93606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15942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66737562-FA04-4979-8A23-A0B204989E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8329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Aspectos de la Ley 21.721 respecto a las Obras necesarias y urgentes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BC1CD563-B297-2E27-8253-FE82688A3359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2E32-87B2-CDB5-503A-C23EE485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77EC7C-5957-22C9-E415-F69D60A5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67784B5-C6C1-F398-542C-95B3F58ACC9D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76D169-1215-58C7-C750-9DF20988EF95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EB66742F-83FA-B540-CEA8-59C6170B24A0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C600C5D8-2BF2-B784-E443-E1CD4C49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BB4669B7-EB50-CE27-0A66-75EC96F5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10102994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Aspectos de la Ley 21.721 respecto a las Obras necesarias y urgentes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92AC11-A6AC-BA75-B285-238AE78F4DC7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3FFB23-83E9-DEEF-34A8-6995F4879F4B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99821EB6-F1E3-9E51-D060-0B6A4672A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401672A-6154-2A25-7D1D-A4A5A2EABE4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650389-3178-ECB7-A651-7AC5C76DE83A}"/>
              </a:ext>
            </a:extLst>
          </p:cNvPr>
          <p:cNvSpPr txBox="1">
            <a:spLocks/>
          </p:cNvSpPr>
          <p:nvPr/>
        </p:nvSpPr>
        <p:spPr>
          <a:xfrm>
            <a:off x="654050" y="1049485"/>
            <a:ext cx="10515600" cy="475902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Ministerio y el Coordinador podrán informar sus propuestas de obras necesarias y urgentes a la Comisión.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comisión podrá emitir una propuesta preliminar y posteriormente una definitiva la cual decantará en un Decreto Exento.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Coordinador, o el propietario, según corresponda, deberá licitar las obras contenidas en el Decreto de acuerdo a lo establecido en el artículo 95°, considerando un procedimiento simplificado.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vez adjudicadas las obras, la Comisión elaborará un informe de adjudicación para la posterior dictación del Decreto de adjudicación.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nuevas y Obras de Ampliación: Máximo 10% del valor promedio de los últimos cinco procesos de Planificación de la Transmisión.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Nuevas: máximo 5% del valor promedio de los últimos cinco procesos de Planificación de la Transmisión, dentro del límite del 10% anterior. 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para Región de Ñuble: 5% adicional por los 5 años siguientes a publicada la Ley a efectos de promover obras necesarias y urgentes ubicadas en la Región de Ñuble.</a:t>
            </a:r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041C-0EB3-FA37-A906-62A934933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57789A5-F60D-2186-F7F1-F0B7C4120503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7A37B2-A34B-6EB5-EA90-826C15E5A98F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60A469-5873-D285-59AA-B68A009E1E2D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8D6325-4542-9FF8-51A3-DD7058E3FDEA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40B97E-3781-2490-CBD0-BE0F536A44E3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061D79F-9117-0795-788F-3631629F9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C5044734-25EE-339F-6DF7-8DF5709659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8329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BCD12AF6-7263-6510-5762-A33F138DE130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0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3D7D0E6-6159-D4E1-2F79-F3AC3B4DFCBD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A60D04-B078-B455-AC39-FE996BF861EF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342749CF-B474-3CD0-ABCE-410A46682FBF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61FA71DB-567A-08F1-9BB7-D63E7E1C3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37E623CF-997D-49B4-62FC-AA207375A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0EC460-FD9B-DFCC-0449-9A686CDAC79F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36EC55-AC13-0583-1BB3-56C55AECC453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0E365187-CA64-B884-60D5-68EDDC2DC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607DDB9-E1A6-726C-7B30-4E9ED4BB78EC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5F6F6F-1D1B-626C-3326-3519167A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1ABD4FB-E8E5-14B9-0EAB-65A53556323D}"/>
              </a:ext>
            </a:extLst>
          </p:cNvPr>
          <p:cNvSpPr/>
          <p:nvPr/>
        </p:nvSpPr>
        <p:spPr>
          <a:xfrm>
            <a:off x="9570791" y="3297736"/>
            <a:ext cx="648870" cy="50405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9FDFDA-493A-7DC5-11AB-4DEAC1F40AAB}"/>
              </a:ext>
            </a:extLst>
          </p:cNvPr>
          <p:cNvSpPr/>
          <p:nvPr/>
        </p:nvSpPr>
        <p:spPr>
          <a:xfrm>
            <a:off x="9570791" y="1813863"/>
            <a:ext cx="648870" cy="50405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64C928E-D2AC-6205-F755-DB01C92730B9}"/>
              </a:ext>
            </a:extLst>
          </p:cNvPr>
          <p:cNvSpPr/>
          <p:nvPr/>
        </p:nvSpPr>
        <p:spPr>
          <a:xfrm>
            <a:off x="1775567" y="2917764"/>
            <a:ext cx="648870" cy="50405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4E02D99D-CAE2-F7B9-0F9C-0722277C6857}"/>
              </a:ext>
            </a:extLst>
          </p:cNvPr>
          <p:cNvSpPr/>
          <p:nvPr/>
        </p:nvSpPr>
        <p:spPr>
          <a:xfrm>
            <a:off x="1178559" y="1220330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marL="0" marR="0" lvl="0" indent="0" algn="ctr" defTabSz="19113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Solicitud Ministerio o Coordinador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9113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E</a:t>
            </a:r>
            <a:r>
              <a:rPr kumimoji="0" lang="es-MX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nero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EF35F1E8-1312-6F55-56E8-6E7469B6CDB6}"/>
              </a:ext>
            </a:extLst>
          </p:cNvPr>
          <p:cNvSpPr/>
          <p:nvPr/>
        </p:nvSpPr>
        <p:spPr>
          <a:xfrm>
            <a:off x="6290701" y="2839819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Presentación de Discrepancias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Junio</a:t>
            </a:r>
            <a:endParaRPr lang="es-CL" sz="1400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DBEA8F22-9369-DCB0-82DD-F41CC894493E}"/>
              </a:ext>
            </a:extLst>
          </p:cNvPr>
          <p:cNvSpPr/>
          <p:nvPr/>
        </p:nvSpPr>
        <p:spPr>
          <a:xfrm>
            <a:off x="8841960" y="2815807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Informe técnico al Ministerio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Julio</a:t>
            </a:r>
            <a:endParaRPr lang="es-CL" sz="1400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ACA7AF17-4CF4-5394-3B25-0EFE36EA4E2A}"/>
              </a:ext>
            </a:extLst>
          </p:cNvPr>
          <p:cNvSpPr/>
          <p:nvPr/>
        </p:nvSpPr>
        <p:spPr>
          <a:xfrm>
            <a:off x="3758755" y="1220330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marL="0" marR="0" lvl="0" indent="0" algn="ctr" defTabSz="19113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Propuesta preliminar Comisión</a:t>
            </a:r>
          </a:p>
          <a:p>
            <a:pPr marL="0" marR="0" lvl="0" indent="0" algn="ctr" defTabSz="19113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5E2FC667-2879-17EF-8F9C-B924F2E2F4C5}"/>
              </a:ext>
            </a:extLst>
          </p:cNvPr>
          <p:cNvSpPr/>
          <p:nvPr/>
        </p:nvSpPr>
        <p:spPr>
          <a:xfrm>
            <a:off x="6338951" y="1220330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Informe Coordinador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dirty="0">
                <a:solidFill>
                  <a:schemeClr val="bg1"/>
                </a:solidFill>
              </a:rPr>
              <a:t>Abril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864BA3E4-1C79-C346-AF19-5FEE8BFE0786}"/>
              </a:ext>
            </a:extLst>
          </p:cNvPr>
          <p:cNvSpPr/>
          <p:nvPr/>
        </p:nvSpPr>
        <p:spPr>
          <a:xfrm>
            <a:off x="3739442" y="2839819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Propuesta definitiva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Mayo</a:t>
            </a:r>
            <a:endParaRPr lang="es-CL" sz="1400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34666C92-C0C7-5738-239E-CF06E4BC5ECC}"/>
              </a:ext>
            </a:extLst>
          </p:cNvPr>
          <p:cNvSpPr/>
          <p:nvPr/>
        </p:nvSpPr>
        <p:spPr>
          <a:xfrm>
            <a:off x="5126002" y="4756471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Decreto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Julio</a:t>
            </a:r>
            <a:endParaRPr lang="es-MX" sz="1600" b="1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95C6A93-85AB-6E06-C472-A94FCC3ED605}"/>
              </a:ext>
            </a:extLst>
          </p:cNvPr>
          <p:cNvCxnSpPr>
            <a:cxnSpLocks/>
          </p:cNvCxnSpPr>
          <p:nvPr/>
        </p:nvCxnSpPr>
        <p:spPr>
          <a:xfrm>
            <a:off x="3118555" y="1813863"/>
            <a:ext cx="64887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237DDFC-2F1C-309A-9107-15470B86F560}"/>
              </a:ext>
            </a:extLst>
          </p:cNvPr>
          <p:cNvCxnSpPr>
            <a:cxnSpLocks/>
          </p:cNvCxnSpPr>
          <p:nvPr/>
        </p:nvCxnSpPr>
        <p:spPr>
          <a:xfrm>
            <a:off x="5722935" y="1793849"/>
            <a:ext cx="64887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A52EB6BC-ED99-B4AC-C91E-892C45619768}"/>
              </a:ext>
            </a:extLst>
          </p:cNvPr>
          <p:cNvCxnSpPr>
            <a:cxnSpLocks/>
          </p:cNvCxnSpPr>
          <p:nvPr/>
        </p:nvCxnSpPr>
        <p:spPr>
          <a:xfrm>
            <a:off x="8278947" y="1813863"/>
            <a:ext cx="64887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304B7159-6B5A-AB93-B61C-310DB4564B04}"/>
              </a:ext>
            </a:extLst>
          </p:cNvPr>
          <p:cNvCxnSpPr>
            <a:cxnSpLocks/>
          </p:cNvCxnSpPr>
          <p:nvPr/>
        </p:nvCxnSpPr>
        <p:spPr>
          <a:xfrm>
            <a:off x="3089548" y="3470047"/>
            <a:ext cx="64887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E9900819-E98C-2071-4DCC-3B1A6ABB3E72}"/>
              </a:ext>
            </a:extLst>
          </p:cNvPr>
          <p:cNvCxnSpPr>
            <a:cxnSpLocks/>
          </p:cNvCxnSpPr>
          <p:nvPr/>
        </p:nvCxnSpPr>
        <p:spPr>
          <a:xfrm>
            <a:off x="8230697" y="3440501"/>
            <a:ext cx="583103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E4406CE-434D-2500-048B-EB7BEEAF3DA0}"/>
              </a:ext>
            </a:extLst>
          </p:cNvPr>
          <p:cNvCxnSpPr>
            <a:cxnSpLocks/>
          </p:cNvCxnSpPr>
          <p:nvPr/>
        </p:nvCxnSpPr>
        <p:spPr>
          <a:xfrm>
            <a:off x="5656810" y="3457762"/>
            <a:ext cx="64887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DFE8C574-6F34-8FF9-01BB-FEF380F1D4E1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rot="5400000">
            <a:off x="5697692" y="-1279771"/>
            <a:ext cx="599845" cy="779522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F886D8CE-EEA5-8A32-FA2B-0B0272E07C95}"/>
              </a:ext>
            </a:extLst>
          </p:cNvPr>
          <p:cNvSpPr/>
          <p:nvPr/>
        </p:nvSpPr>
        <p:spPr>
          <a:xfrm>
            <a:off x="1200648" y="2887840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Publicación Propuesta preliminar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</a:rPr>
              <a:t>Mayo</a:t>
            </a:r>
            <a:endParaRPr lang="es-CL" sz="1400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10BFAC7D-EE0B-9017-3BAF-AEFAE4F266DE}"/>
              </a:ext>
            </a:extLst>
          </p:cNvPr>
          <p:cNvSpPr/>
          <p:nvPr/>
        </p:nvSpPr>
        <p:spPr>
          <a:xfrm>
            <a:off x="8920894" y="1192657"/>
            <a:ext cx="1939996" cy="1163998"/>
          </a:xfrm>
          <a:custGeom>
            <a:avLst/>
            <a:gdLst>
              <a:gd name="connsiteX0" fmla="*/ 0 w 1939996"/>
              <a:gd name="connsiteY0" fmla="*/ 116400 h 1163998"/>
              <a:gd name="connsiteX1" fmla="*/ 116400 w 1939996"/>
              <a:gd name="connsiteY1" fmla="*/ 0 h 1163998"/>
              <a:gd name="connsiteX2" fmla="*/ 1823596 w 1939996"/>
              <a:gd name="connsiteY2" fmla="*/ 0 h 1163998"/>
              <a:gd name="connsiteX3" fmla="*/ 1939996 w 1939996"/>
              <a:gd name="connsiteY3" fmla="*/ 116400 h 1163998"/>
              <a:gd name="connsiteX4" fmla="*/ 1939996 w 1939996"/>
              <a:gd name="connsiteY4" fmla="*/ 1047598 h 1163998"/>
              <a:gd name="connsiteX5" fmla="*/ 1823596 w 1939996"/>
              <a:gd name="connsiteY5" fmla="*/ 1163998 h 1163998"/>
              <a:gd name="connsiteX6" fmla="*/ 116400 w 1939996"/>
              <a:gd name="connsiteY6" fmla="*/ 1163998 h 1163998"/>
              <a:gd name="connsiteX7" fmla="*/ 0 w 1939996"/>
              <a:gd name="connsiteY7" fmla="*/ 1047598 h 1163998"/>
              <a:gd name="connsiteX8" fmla="*/ 0 w 1939996"/>
              <a:gd name="connsiteY8" fmla="*/ 116400 h 116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996" h="1163998">
                <a:moveTo>
                  <a:pt x="0" y="116400"/>
                </a:moveTo>
                <a:cubicBezTo>
                  <a:pt x="0" y="52114"/>
                  <a:pt x="52114" y="0"/>
                  <a:pt x="116400" y="0"/>
                </a:cubicBezTo>
                <a:lnTo>
                  <a:pt x="1823596" y="0"/>
                </a:lnTo>
                <a:cubicBezTo>
                  <a:pt x="1887882" y="0"/>
                  <a:pt x="1939996" y="52114"/>
                  <a:pt x="1939996" y="116400"/>
                </a:cubicBezTo>
                <a:lnTo>
                  <a:pt x="1939996" y="1047598"/>
                </a:lnTo>
                <a:cubicBezTo>
                  <a:pt x="1939996" y="1111884"/>
                  <a:pt x="1887882" y="1163998"/>
                  <a:pt x="1823596" y="1163998"/>
                </a:cubicBezTo>
                <a:lnTo>
                  <a:pt x="116400" y="1163998"/>
                </a:lnTo>
                <a:cubicBezTo>
                  <a:pt x="52114" y="1163998"/>
                  <a:pt x="0" y="1111884"/>
                  <a:pt x="0" y="1047598"/>
                </a:cubicBezTo>
                <a:lnTo>
                  <a:pt x="0" y="1164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97922" tIns="197922" rIns="197922" bIns="197922" numCol="1" spcCol="1270" anchor="ctr" anchorCtr="0">
            <a:noAutofit/>
          </a:bodyPr>
          <a:lstStyle/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600" b="1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Aprobación del Ministerio</a:t>
            </a:r>
          </a:p>
          <a:p>
            <a:pPr algn="ctr" defTabSz="1911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MX" sz="1400" kern="0" dirty="0">
                <a:solidFill>
                  <a:schemeClr val="bg1"/>
                </a:solidFill>
                <a:latin typeface="Calibri" panose="020F0502020204030204"/>
                <a:cs typeface="+mn-cs"/>
              </a:rPr>
              <a:t>Abril</a:t>
            </a:r>
            <a:endParaRPr lang="es-CL" sz="1400" kern="0" dirty="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C9CA041B-49A9-BB53-A8F4-19CF5454CCBD}"/>
              </a:ext>
            </a:extLst>
          </p:cNvPr>
          <p:cNvCxnSpPr>
            <a:cxnSpLocks/>
          </p:cNvCxnSpPr>
          <p:nvPr/>
        </p:nvCxnSpPr>
        <p:spPr>
          <a:xfrm>
            <a:off x="6086475" y="4373069"/>
            <a:ext cx="9524" cy="383402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DC0E2F45-DB11-3A41-249C-FB2F97DC38FE}"/>
              </a:ext>
            </a:extLst>
          </p:cNvPr>
          <p:cNvCxnSpPr>
            <a:cxnSpLocks/>
          </p:cNvCxnSpPr>
          <p:nvPr/>
        </p:nvCxnSpPr>
        <p:spPr>
          <a:xfrm>
            <a:off x="6096000" y="4373069"/>
            <a:ext cx="3794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229029B-6F10-1116-71BE-81F8ACDD2078}"/>
              </a:ext>
            </a:extLst>
          </p:cNvPr>
          <p:cNvCxnSpPr>
            <a:cxnSpLocks/>
          </p:cNvCxnSpPr>
          <p:nvPr/>
        </p:nvCxnSpPr>
        <p:spPr>
          <a:xfrm flipV="1">
            <a:off x="9890892" y="3989668"/>
            <a:ext cx="0" cy="38340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4955-67DA-18E4-8432-6E6E7382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A88934E-DA0F-90B2-3CB5-2C2F0722A658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0E23C5E-1CBB-1E3A-0A3B-5169B44AB6B8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74689B-7D6B-A326-C961-F0A6B25949D3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E373930-F48B-DFD6-8233-0F8A0AE3282B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23CF40-D93C-016D-7344-6D5E540AC307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B749900-C353-8A4B-5BC8-CE671932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42B16862-1985-6E5C-C513-030A525EFD8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8329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Consideraciones finales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5083ED7A-73E3-C793-0572-04BE256DC377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4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4B4B-BB25-846E-6491-E6EECC62F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EFCA884-77ED-4880-0B43-0CF4A25F1358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355ABD9-AB54-E52D-C12B-260FF8C955EF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06EC5317-8432-DB38-8372-1435A25A1D26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A1E30F56-87C4-89D4-C7D7-B17DB0947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C9DC5EC9-A25B-0B47-2215-06602811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Consideraciones finales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BA0FEA-C7F7-8E2C-3B95-924B2D2826CE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F40718-5577-9140-79FB-A93A1EAFF8AE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BFF5E2C3-6EB3-7A10-7A38-52C021F62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E3EE2AA-1541-21BA-483E-5B4FEBEF25A8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406498EA-61FD-11CD-E9D1-C377696C8C12}"/>
              </a:ext>
            </a:extLst>
          </p:cNvPr>
          <p:cNvSpPr/>
          <p:nvPr/>
        </p:nvSpPr>
        <p:spPr>
          <a:xfrm>
            <a:off x="879828" y="1839859"/>
            <a:ext cx="10413294" cy="563571"/>
          </a:xfrm>
          <a:custGeom>
            <a:avLst/>
            <a:gdLst>
              <a:gd name="connsiteX0" fmla="*/ 0 w 8308519"/>
              <a:gd name="connsiteY0" fmla="*/ 93930 h 563571"/>
              <a:gd name="connsiteX1" fmla="*/ 93930 w 8308519"/>
              <a:gd name="connsiteY1" fmla="*/ 0 h 563571"/>
              <a:gd name="connsiteX2" fmla="*/ 8214589 w 8308519"/>
              <a:gd name="connsiteY2" fmla="*/ 0 h 563571"/>
              <a:gd name="connsiteX3" fmla="*/ 8308519 w 8308519"/>
              <a:gd name="connsiteY3" fmla="*/ 93930 h 563571"/>
              <a:gd name="connsiteX4" fmla="*/ 8308519 w 8308519"/>
              <a:gd name="connsiteY4" fmla="*/ 469641 h 563571"/>
              <a:gd name="connsiteX5" fmla="*/ 8214589 w 8308519"/>
              <a:gd name="connsiteY5" fmla="*/ 563571 h 563571"/>
              <a:gd name="connsiteX6" fmla="*/ 93930 w 8308519"/>
              <a:gd name="connsiteY6" fmla="*/ 563571 h 563571"/>
              <a:gd name="connsiteX7" fmla="*/ 0 w 8308519"/>
              <a:gd name="connsiteY7" fmla="*/ 469641 h 563571"/>
              <a:gd name="connsiteX8" fmla="*/ 0 w 8308519"/>
              <a:gd name="connsiteY8" fmla="*/ 93930 h 5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8519" h="563571">
                <a:moveTo>
                  <a:pt x="0" y="93930"/>
                </a:moveTo>
                <a:cubicBezTo>
                  <a:pt x="0" y="42054"/>
                  <a:pt x="42054" y="0"/>
                  <a:pt x="93930" y="0"/>
                </a:cubicBezTo>
                <a:lnTo>
                  <a:pt x="8214589" y="0"/>
                </a:lnTo>
                <a:cubicBezTo>
                  <a:pt x="8266465" y="0"/>
                  <a:pt x="8308519" y="42054"/>
                  <a:pt x="8308519" y="93930"/>
                </a:cubicBezTo>
                <a:lnTo>
                  <a:pt x="8308519" y="469641"/>
                </a:lnTo>
                <a:cubicBezTo>
                  <a:pt x="8308519" y="521517"/>
                  <a:pt x="8266465" y="563571"/>
                  <a:pt x="8214589" y="563571"/>
                </a:cubicBezTo>
                <a:lnTo>
                  <a:pt x="93930" y="563571"/>
                </a:lnTo>
                <a:cubicBezTo>
                  <a:pt x="42054" y="563571"/>
                  <a:pt x="0" y="521517"/>
                  <a:pt x="0" y="469641"/>
                </a:cubicBezTo>
                <a:lnTo>
                  <a:pt x="0" y="93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71" tIns="63071" rIns="207511" bIns="63071" numCol="1" spcCol="1270" anchor="ctr" anchorCtr="0">
            <a:noAutofit/>
          </a:bodyPr>
          <a:lstStyle/>
          <a:p>
            <a:pPr marL="0" lvl="0" indent="0" algn="just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s-ES" sz="1400" b="1" i="1" dirty="0">
                <a:solidFill>
                  <a:srgbClr val="373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Ley no contempla un procedimiento con plazos fijos, tal como los tiene el plan de expansión</a:t>
            </a:r>
            <a:endParaRPr lang="es-CL" sz="1400" i="1" kern="1200" dirty="0">
              <a:solidFill>
                <a:srgbClr val="373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92FA7B5-BBC6-FA46-3A0D-C199B7E2AFAF}"/>
              </a:ext>
            </a:extLst>
          </p:cNvPr>
          <p:cNvSpPr/>
          <p:nvPr/>
        </p:nvSpPr>
        <p:spPr>
          <a:xfrm>
            <a:off x="567551" y="1827323"/>
            <a:ext cx="528292" cy="5282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b="1"/>
              <a:t>1</a:t>
            </a:r>
            <a:endParaRPr lang="es-CL" b="1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5A103B9E-7249-907F-D8B0-311D7865C2C4}"/>
              </a:ext>
            </a:extLst>
          </p:cNvPr>
          <p:cNvSpPr/>
          <p:nvPr/>
        </p:nvSpPr>
        <p:spPr>
          <a:xfrm>
            <a:off x="889352" y="2547994"/>
            <a:ext cx="10413294" cy="507254"/>
          </a:xfrm>
          <a:custGeom>
            <a:avLst/>
            <a:gdLst>
              <a:gd name="connsiteX0" fmla="*/ 0 w 8308519"/>
              <a:gd name="connsiteY0" fmla="*/ 93930 h 563571"/>
              <a:gd name="connsiteX1" fmla="*/ 93930 w 8308519"/>
              <a:gd name="connsiteY1" fmla="*/ 0 h 563571"/>
              <a:gd name="connsiteX2" fmla="*/ 8214589 w 8308519"/>
              <a:gd name="connsiteY2" fmla="*/ 0 h 563571"/>
              <a:gd name="connsiteX3" fmla="*/ 8308519 w 8308519"/>
              <a:gd name="connsiteY3" fmla="*/ 93930 h 563571"/>
              <a:gd name="connsiteX4" fmla="*/ 8308519 w 8308519"/>
              <a:gd name="connsiteY4" fmla="*/ 469641 h 563571"/>
              <a:gd name="connsiteX5" fmla="*/ 8214589 w 8308519"/>
              <a:gd name="connsiteY5" fmla="*/ 563571 h 563571"/>
              <a:gd name="connsiteX6" fmla="*/ 93930 w 8308519"/>
              <a:gd name="connsiteY6" fmla="*/ 563571 h 563571"/>
              <a:gd name="connsiteX7" fmla="*/ 0 w 8308519"/>
              <a:gd name="connsiteY7" fmla="*/ 469641 h 563571"/>
              <a:gd name="connsiteX8" fmla="*/ 0 w 8308519"/>
              <a:gd name="connsiteY8" fmla="*/ 93930 h 5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8519" h="563571">
                <a:moveTo>
                  <a:pt x="0" y="93930"/>
                </a:moveTo>
                <a:cubicBezTo>
                  <a:pt x="0" y="42054"/>
                  <a:pt x="42054" y="0"/>
                  <a:pt x="93930" y="0"/>
                </a:cubicBezTo>
                <a:lnTo>
                  <a:pt x="8214589" y="0"/>
                </a:lnTo>
                <a:cubicBezTo>
                  <a:pt x="8266465" y="0"/>
                  <a:pt x="8308519" y="42054"/>
                  <a:pt x="8308519" y="93930"/>
                </a:cubicBezTo>
                <a:lnTo>
                  <a:pt x="8308519" y="469641"/>
                </a:lnTo>
                <a:cubicBezTo>
                  <a:pt x="8308519" y="521517"/>
                  <a:pt x="8266465" y="563571"/>
                  <a:pt x="8214589" y="563571"/>
                </a:cubicBezTo>
                <a:lnTo>
                  <a:pt x="93930" y="563571"/>
                </a:lnTo>
                <a:cubicBezTo>
                  <a:pt x="42054" y="563571"/>
                  <a:pt x="0" y="521517"/>
                  <a:pt x="0" y="469641"/>
                </a:cubicBezTo>
                <a:lnTo>
                  <a:pt x="0" y="93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71" tIns="63071" rIns="207511" bIns="63071" numCol="1" spcCol="1270" anchor="ctr" anchorCtr="0">
            <a:noAutofit/>
          </a:bodyPr>
          <a:lstStyle/>
          <a:p>
            <a:pPr marL="0" lvl="0" indent="0" algn="just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s-ES" sz="1400" b="1" kern="1200" dirty="0">
                <a:solidFill>
                  <a:srgbClr val="3737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caso de presentarse discrepancias, el panel debe priorizar el análisis de éstas en desmedro de otras que puedan presentarse en paralelo</a:t>
            </a:r>
            <a:endParaRPr lang="es-CL" sz="1400" b="1" kern="1200" dirty="0">
              <a:solidFill>
                <a:srgbClr val="37373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0682BE0-4B20-C686-3139-4C84CBBD8CE6}"/>
              </a:ext>
            </a:extLst>
          </p:cNvPr>
          <p:cNvSpPr/>
          <p:nvPr/>
        </p:nvSpPr>
        <p:spPr>
          <a:xfrm>
            <a:off x="567551" y="2537475"/>
            <a:ext cx="528292" cy="5282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b="1" dirty="0"/>
              <a:t>2</a:t>
            </a:r>
            <a:endParaRPr lang="es-CL" b="1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8521AE9B-2FE4-6BEE-781F-E64018C53BF4}"/>
              </a:ext>
            </a:extLst>
          </p:cNvPr>
          <p:cNvSpPr/>
          <p:nvPr/>
        </p:nvSpPr>
        <p:spPr>
          <a:xfrm>
            <a:off x="889352" y="3186543"/>
            <a:ext cx="10413294" cy="507254"/>
          </a:xfrm>
          <a:custGeom>
            <a:avLst/>
            <a:gdLst>
              <a:gd name="connsiteX0" fmla="*/ 0 w 8308519"/>
              <a:gd name="connsiteY0" fmla="*/ 93930 h 563571"/>
              <a:gd name="connsiteX1" fmla="*/ 93930 w 8308519"/>
              <a:gd name="connsiteY1" fmla="*/ 0 h 563571"/>
              <a:gd name="connsiteX2" fmla="*/ 8214589 w 8308519"/>
              <a:gd name="connsiteY2" fmla="*/ 0 h 563571"/>
              <a:gd name="connsiteX3" fmla="*/ 8308519 w 8308519"/>
              <a:gd name="connsiteY3" fmla="*/ 93930 h 563571"/>
              <a:gd name="connsiteX4" fmla="*/ 8308519 w 8308519"/>
              <a:gd name="connsiteY4" fmla="*/ 469641 h 563571"/>
              <a:gd name="connsiteX5" fmla="*/ 8214589 w 8308519"/>
              <a:gd name="connsiteY5" fmla="*/ 563571 h 563571"/>
              <a:gd name="connsiteX6" fmla="*/ 93930 w 8308519"/>
              <a:gd name="connsiteY6" fmla="*/ 563571 h 563571"/>
              <a:gd name="connsiteX7" fmla="*/ 0 w 8308519"/>
              <a:gd name="connsiteY7" fmla="*/ 469641 h 563571"/>
              <a:gd name="connsiteX8" fmla="*/ 0 w 8308519"/>
              <a:gd name="connsiteY8" fmla="*/ 93930 h 5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8519" h="563571">
                <a:moveTo>
                  <a:pt x="0" y="93930"/>
                </a:moveTo>
                <a:cubicBezTo>
                  <a:pt x="0" y="42054"/>
                  <a:pt x="42054" y="0"/>
                  <a:pt x="93930" y="0"/>
                </a:cubicBezTo>
                <a:lnTo>
                  <a:pt x="8214589" y="0"/>
                </a:lnTo>
                <a:cubicBezTo>
                  <a:pt x="8266465" y="0"/>
                  <a:pt x="8308519" y="42054"/>
                  <a:pt x="8308519" y="93930"/>
                </a:cubicBezTo>
                <a:lnTo>
                  <a:pt x="8308519" y="469641"/>
                </a:lnTo>
                <a:cubicBezTo>
                  <a:pt x="8308519" y="521517"/>
                  <a:pt x="8266465" y="563571"/>
                  <a:pt x="8214589" y="563571"/>
                </a:cubicBezTo>
                <a:lnTo>
                  <a:pt x="93930" y="563571"/>
                </a:lnTo>
                <a:cubicBezTo>
                  <a:pt x="42054" y="563571"/>
                  <a:pt x="0" y="521517"/>
                  <a:pt x="0" y="469641"/>
                </a:cubicBezTo>
                <a:lnTo>
                  <a:pt x="0" y="93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71" tIns="63071" rIns="207511" bIns="63071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s-ES" sz="1400" b="1" kern="1200" dirty="0">
                <a:solidFill>
                  <a:srgbClr val="373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Ley contempla un transitorio de 5 años en términos de aumento del VI máximo de obras urgentes y necesarias, con tal de promover obras necesarias y urgentes para la Región de Ñuble</a:t>
            </a:r>
            <a:endParaRPr lang="es-CL" sz="1400" b="0" i="1" kern="1200" dirty="0">
              <a:solidFill>
                <a:srgbClr val="373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D2442BA-7698-A263-81B7-16516501189B}"/>
              </a:ext>
            </a:extLst>
          </p:cNvPr>
          <p:cNvSpPr/>
          <p:nvPr/>
        </p:nvSpPr>
        <p:spPr>
          <a:xfrm>
            <a:off x="567551" y="3176024"/>
            <a:ext cx="528292" cy="5282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b="1" dirty="0"/>
              <a:t>3</a:t>
            </a:r>
            <a:endParaRPr lang="es-CL" b="1" dirty="0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67FE9A4F-7F23-738F-FC7F-48871C6F9B8D}"/>
              </a:ext>
            </a:extLst>
          </p:cNvPr>
          <p:cNvSpPr/>
          <p:nvPr/>
        </p:nvSpPr>
        <p:spPr>
          <a:xfrm>
            <a:off x="889352" y="3825092"/>
            <a:ext cx="10413294" cy="507254"/>
          </a:xfrm>
          <a:custGeom>
            <a:avLst/>
            <a:gdLst>
              <a:gd name="connsiteX0" fmla="*/ 0 w 8308519"/>
              <a:gd name="connsiteY0" fmla="*/ 93930 h 563571"/>
              <a:gd name="connsiteX1" fmla="*/ 93930 w 8308519"/>
              <a:gd name="connsiteY1" fmla="*/ 0 h 563571"/>
              <a:gd name="connsiteX2" fmla="*/ 8214589 w 8308519"/>
              <a:gd name="connsiteY2" fmla="*/ 0 h 563571"/>
              <a:gd name="connsiteX3" fmla="*/ 8308519 w 8308519"/>
              <a:gd name="connsiteY3" fmla="*/ 93930 h 563571"/>
              <a:gd name="connsiteX4" fmla="*/ 8308519 w 8308519"/>
              <a:gd name="connsiteY4" fmla="*/ 469641 h 563571"/>
              <a:gd name="connsiteX5" fmla="*/ 8214589 w 8308519"/>
              <a:gd name="connsiteY5" fmla="*/ 563571 h 563571"/>
              <a:gd name="connsiteX6" fmla="*/ 93930 w 8308519"/>
              <a:gd name="connsiteY6" fmla="*/ 563571 h 563571"/>
              <a:gd name="connsiteX7" fmla="*/ 0 w 8308519"/>
              <a:gd name="connsiteY7" fmla="*/ 469641 h 563571"/>
              <a:gd name="connsiteX8" fmla="*/ 0 w 8308519"/>
              <a:gd name="connsiteY8" fmla="*/ 93930 h 5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8519" h="563571">
                <a:moveTo>
                  <a:pt x="0" y="93930"/>
                </a:moveTo>
                <a:cubicBezTo>
                  <a:pt x="0" y="42054"/>
                  <a:pt x="42054" y="0"/>
                  <a:pt x="93930" y="0"/>
                </a:cubicBezTo>
                <a:lnTo>
                  <a:pt x="8214589" y="0"/>
                </a:lnTo>
                <a:cubicBezTo>
                  <a:pt x="8266465" y="0"/>
                  <a:pt x="8308519" y="42054"/>
                  <a:pt x="8308519" y="93930"/>
                </a:cubicBezTo>
                <a:lnTo>
                  <a:pt x="8308519" y="469641"/>
                </a:lnTo>
                <a:cubicBezTo>
                  <a:pt x="8308519" y="521517"/>
                  <a:pt x="8266465" y="563571"/>
                  <a:pt x="8214589" y="563571"/>
                </a:cubicBezTo>
                <a:lnTo>
                  <a:pt x="93930" y="563571"/>
                </a:lnTo>
                <a:cubicBezTo>
                  <a:pt x="42054" y="563571"/>
                  <a:pt x="0" y="521517"/>
                  <a:pt x="0" y="469641"/>
                </a:cubicBezTo>
                <a:lnTo>
                  <a:pt x="0" y="93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71" tIns="63071" rIns="207511" bIns="63071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400" b="1" kern="1200" dirty="0">
                <a:solidFill>
                  <a:srgbClr val="373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a la dictación del decreto de obras necesarias y urgentes, el procedimiento de licitación y adjudicación corresponde al establecido en el artículo 95° y los plazos contemplados para dicho proceso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9EF2ADC-53C6-724E-E29E-B96B360C419B}"/>
              </a:ext>
            </a:extLst>
          </p:cNvPr>
          <p:cNvSpPr/>
          <p:nvPr/>
        </p:nvSpPr>
        <p:spPr>
          <a:xfrm>
            <a:off x="567551" y="3814573"/>
            <a:ext cx="528292" cy="5282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b="1" dirty="0"/>
              <a:t>4</a:t>
            </a:r>
            <a:endParaRPr lang="es-CL" b="1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53D0B5DF-8647-1FBF-1834-35B68A2FCBB8}"/>
              </a:ext>
            </a:extLst>
          </p:cNvPr>
          <p:cNvSpPr/>
          <p:nvPr/>
        </p:nvSpPr>
        <p:spPr>
          <a:xfrm>
            <a:off x="889352" y="4524725"/>
            <a:ext cx="10413294" cy="507254"/>
          </a:xfrm>
          <a:custGeom>
            <a:avLst/>
            <a:gdLst>
              <a:gd name="connsiteX0" fmla="*/ 0 w 8308519"/>
              <a:gd name="connsiteY0" fmla="*/ 93930 h 563571"/>
              <a:gd name="connsiteX1" fmla="*/ 93930 w 8308519"/>
              <a:gd name="connsiteY1" fmla="*/ 0 h 563571"/>
              <a:gd name="connsiteX2" fmla="*/ 8214589 w 8308519"/>
              <a:gd name="connsiteY2" fmla="*/ 0 h 563571"/>
              <a:gd name="connsiteX3" fmla="*/ 8308519 w 8308519"/>
              <a:gd name="connsiteY3" fmla="*/ 93930 h 563571"/>
              <a:gd name="connsiteX4" fmla="*/ 8308519 w 8308519"/>
              <a:gd name="connsiteY4" fmla="*/ 469641 h 563571"/>
              <a:gd name="connsiteX5" fmla="*/ 8214589 w 8308519"/>
              <a:gd name="connsiteY5" fmla="*/ 563571 h 563571"/>
              <a:gd name="connsiteX6" fmla="*/ 93930 w 8308519"/>
              <a:gd name="connsiteY6" fmla="*/ 563571 h 563571"/>
              <a:gd name="connsiteX7" fmla="*/ 0 w 8308519"/>
              <a:gd name="connsiteY7" fmla="*/ 469641 h 563571"/>
              <a:gd name="connsiteX8" fmla="*/ 0 w 8308519"/>
              <a:gd name="connsiteY8" fmla="*/ 93930 h 5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8519" h="563571">
                <a:moveTo>
                  <a:pt x="0" y="93930"/>
                </a:moveTo>
                <a:cubicBezTo>
                  <a:pt x="0" y="42054"/>
                  <a:pt x="42054" y="0"/>
                  <a:pt x="93930" y="0"/>
                </a:cubicBezTo>
                <a:lnTo>
                  <a:pt x="8214589" y="0"/>
                </a:lnTo>
                <a:cubicBezTo>
                  <a:pt x="8266465" y="0"/>
                  <a:pt x="8308519" y="42054"/>
                  <a:pt x="8308519" y="93930"/>
                </a:cubicBezTo>
                <a:lnTo>
                  <a:pt x="8308519" y="469641"/>
                </a:lnTo>
                <a:cubicBezTo>
                  <a:pt x="8308519" y="521517"/>
                  <a:pt x="8266465" y="563571"/>
                  <a:pt x="8214589" y="563571"/>
                </a:cubicBezTo>
                <a:lnTo>
                  <a:pt x="93930" y="563571"/>
                </a:lnTo>
                <a:cubicBezTo>
                  <a:pt x="42054" y="563571"/>
                  <a:pt x="0" y="521517"/>
                  <a:pt x="0" y="469641"/>
                </a:cubicBezTo>
                <a:lnTo>
                  <a:pt x="0" y="93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71" tIns="63071" rIns="207511" bIns="63071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400" b="1" kern="1200" dirty="0">
                <a:solidFill>
                  <a:srgbClr val="373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todas las etapas del procedimiento, además de la justificación de necesidad y urgencia y de los aspectos constructivos de la obra, deberá informarse la valorización referencial de las obras, tal de cumplir en todo momento con los límites a la valorización establecidos en la Ley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8041E31-8603-FE69-53D1-5C8F8A4F4667}"/>
              </a:ext>
            </a:extLst>
          </p:cNvPr>
          <p:cNvSpPr/>
          <p:nvPr/>
        </p:nvSpPr>
        <p:spPr>
          <a:xfrm>
            <a:off x="567551" y="4453122"/>
            <a:ext cx="528292" cy="5282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b="1" dirty="0"/>
              <a:t>5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ABF56B-88DF-F318-27CA-F6CB4B55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46D31E1-F277-904D-FEFA-A5030A4F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000" y="3115972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491</Words>
  <Application>Microsoft Office PowerPoint</Application>
  <PresentationFormat>Panorámica</PresentationFormat>
  <Paragraphs>78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Verdana</vt:lpstr>
      <vt:lpstr>Arial</vt:lpstr>
      <vt:lpstr>Calibri</vt:lpstr>
      <vt:lpstr>Segoe UI</vt:lpstr>
      <vt:lpstr>Aptos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Alonso Arriagada Aguayo</cp:lastModifiedBy>
  <cp:revision>21</cp:revision>
  <cp:lastPrinted>2024-05-20T19:57:36Z</cp:lastPrinted>
  <dcterms:created xsi:type="dcterms:W3CDTF">2022-09-08T19:25:06Z</dcterms:created>
  <dcterms:modified xsi:type="dcterms:W3CDTF">2025-01-11T00:42:04Z</dcterms:modified>
</cp:coreProperties>
</file>