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8" r:id="rId2"/>
    <p:sldId id="884" r:id="rId3"/>
    <p:sldId id="915" r:id="rId4"/>
    <p:sldId id="905" r:id="rId5"/>
    <p:sldId id="907" r:id="rId6"/>
    <p:sldId id="910" r:id="rId7"/>
    <p:sldId id="912" r:id="rId8"/>
    <p:sldId id="340" r:id="rId9"/>
  </p:sldIdLst>
  <p:sldSz cx="12192000" cy="6858000"/>
  <p:notesSz cx="7010400" cy="9296400"/>
  <p:embeddedFontLst>
    <p:embeddedFont>
      <p:font typeface="Segoe UI" panose="020B0502040204020203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063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5" pos="257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7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AB760E-BC24-FBEB-24D2-E0862D493B9A}" name="Joshua Tosso" initials="JT" userId="S::jtosso@cne.cl::ea0ce3c1-5de5-4467-bff7-72d4e3e858ab" providerId="AD"/>
  <p188:author id="{C679065F-7F85-5D8F-30E5-44B5C02A262A}" name="Gustavo Mora" initials="GM" userId="S::gmora@cne.cl::7ab4ea1a-3c7d-4138-92ad-d33b58cc4f1c" providerId="AD"/>
  <p188:author id="{72A2A19B-D497-8794-B028-89FDE7D2C99D}" name="Marco Mancilla" initials="MM" userId="S::mmancilla@cne.cl::0dcedd39-dc90-4458-b799-a30017d4a94d" providerId="AD"/>
  <p188:author id="{8B38BEF4-05AC-BAC3-F022-4F5A0B24BE29}" name="Comisión Nacional de Energía" initials="AOM" userId="Comisión Nacional de Energí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C8A7"/>
    <a:srgbClr val="5B9BD5"/>
    <a:srgbClr val="4BC174"/>
    <a:srgbClr val="D9D9D9"/>
    <a:srgbClr val="F2F2F2"/>
    <a:srgbClr val="376B69"/>
    <a:srgbClr val="4ABA46"/>
    <a:srgbClr val="D09E0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6405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pos="6063"/>
        <p:guide orient="horz" pos="867"/>
        <p:guide pos="257"/>
        <p:guide pos="7401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4F1C8-CEA9-46E1-93E2-9070643A3BA9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5AE6B2C-A22C-4AA7-B2ED-BD69BF45B734}">
      <dgm:prSet phldrT="[Texto]" custT="1"/>
      <dgm:spPr>
        <a:solidFill>
          <a:schemeClr val="accent1">
            <a:lumMod val="50000"/>
          </a:schemeClr>
        </a:solidFill>
        <a:ln>
          <a:noFill/>
        </a:ln>
        <a:effectLst/>
      </dgm:spPr>
      <dgm:t>
        <a:bodyPr/>
        <a:lstStyle/>
        <a:p>
          <a:endParaRPr lang="es-MX" sz="1400" dirty="0"/>
        </a:p>
        <a:p>
          <a:r>
            <a:rPr lang="es-MX" sz="1400" dirty="0"/>
            <a:t>Bases</a:t>
          </a:r>
          <a:endParaRPr lang="es-CL" sz="1400" dirty="0"/>
        </a:p>
      </dgm:t>
    </dgm:pt>
    <dgm:pt modelId="{4E1DD57D-50B6-4169-B508-B28F9111DD33}" type="parTrans" cxnId="{F1270207-D1CB-44B9-A202-C02815785152}">
      <dgm:prSet/>
      <dgm:spPr/>
      <dgm:t>
        <a:bodyPr/>
        <a:lstStyle/>
        <a:p>
          <a:endParaRPr lang="es-CL"/>
        </a:p>
      </dgm:t>
    </dgm:pt>
    <dgm:pt modelId="{494FF8F7-A7EE-40C0-9BE1-BE0603B0FB94}" type="sibTrans" cxnId="{F1270207-D1CB-44B9-A202-C02815785152}">
      <dgm:prSet/>
      <dgm:spPr/>
      <dgm:t>
        <a:bodyPr/>
        <a:lstStyle/>
        <a:p>
          <a:endParaRPr lang="es-CL"/>
        </a:p>
      </dgm:t>
    </dgm:pt>
    <dgm:pt modelId="{FE6E360F-9035-4EE2-9CE1-A5751C6C6528}">
      <dgm:prSet phldrT="[Texto]"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dirty="0">
              <a:solidFill>
                <a:srgbClr val="002060"/>
              </a:solidFill>
            </a:rPr>
            <a:t>Elaboración a cargo del propietario</a:t>
          </a:r>
          <a:endParaRPr lang="es-CL" sz="1400" dirty="0">
            <a:solidFill>
              <a:srgbClr val="002060"/>
            </a:solidFill>
          </a:endParaRPr>
        </a:p>
      </dgm:t>
    </dgm:pt>
    <dgm:pt modelId="{3A938486-88AB-48FC-B7EB-574890C41D3E}" type="parTrans" cxnId="{E7EE3B12-027C-4D9B-B5B9-55EEC0B6F9EE}">
      <dgm:prSet/>
      <dgm:spPr/>
      <dgm:t>
        <a:bodyPr/>
        <a:lstStyle/>
        <a:p>
          <a:endParaRPr lang="es-CL"/>
        </a:p>
      </dgm:t>
    </dgm:pt>
    <dgm:pt modelId="{133ECFE6-4085-4D7A-8864-3C4C3E84CCE5}" type="sibTrans" cxnId="{E7EE3B12-027C-4D9B-B5B9-55EEC0B6F9EE}">
      <dgm:prSet/>
      <dgm:spPr/>
      <dgm:t>
        <a:bodyPr/>
        <a:lstStyle/>
        <a:p>
          <a:endParaRPr lang="es-CL"/>
        </a:p>
      </dgm:t>
    </dgm:pt>
    <dgm:pt modelId="{45FB8B52-21B1-4A5C-AD4D-486BE448D19D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</dgm:spPr>
      <dgm:t>
        <a:bodyPr/>
        <a:lstStyle/>
        <a:p>
          <a:endParaRPr lang="es-MX" sz="1400" dirty="0"/>
        </a:p>
        <a:p>
          <a:r>
            <a:rPr lang="es-MX" sz="1400" dirty="0"/>
            <a:t>Licitación</a:t>
          </a:r>
          <a:endParaRPr lang="es-CL" sz="1400" dirty="0"/>
        </a:p>
      </dgm:t>
    </dgm:pt>
    <dgm:pt modelId="{3505A065-0735-4000-9FA7-0486D34B5163}" type="parTrans" cxnId="{CA544431-5DE0-4F2C-B290-2AC9C97F4CE8}">
      <dgm:prSet/>
      <dgm:spPr/>
      <dgm:t>
        <a:bodyPr/>
        <a:lstStyle/>
        <a:p>
          <a:endParaRPr lang="es-CL"/>
        </a:p>
      </dgm:t>
    </dgm:pt>
    <dgm:pt modelId="{B7974EBB-D166-47E3-BD45-BD3B4305F72F}" type="sibTrans" cxnId="{CA544431-5DE0-4F2C-B290-2AC9C97F4CE8}">
      <dgm:prSet/>
      <dgm:spPr/>
      <dgm:t>
        <a:bodyPr/>
        <a:lstStyle/>
        <a:p>
          <a:endParaRPr lang="es-CL"/>
        </a:p>
      </dgm:t>
    </dgm:pt>
    <dgm:pt modelId="{D6CA8540-5AEA-4E1F-A39A-99295F1D4904}">
      <dgm:prSet phldrT="[Texto]"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CL" sz="1400" dirty="0">
              <a:solidFill>
                <a:srgbClr val="002060"/>
              </a:solidFill>
            </a:rPr>
            <a:t>Proceso similar al existente (participantes, agrupación obras, garantías)</a:t>
          </a:r>
        </a:p>
      </dgm:t>
    </dgm:pt>
    <dgm:pt modelId="{FD2A6163-6A92-474E-8A23-32B962C1067B}" type="parTrans" cxnId="{0B6B80B6-C81A-429E-AF4C-5F8487636FA1}">
      <dgm:prSet/>
      <dgm:spPr/>
      <dgm:t>
        <a:bodyPr/>
        <a:lstStyle/>
        <a:p>
          <a:endParaRPr lang="es-CL"/>
        </a:p>
      </dgm:t>
    </dgm:pt>
    <dgm:pt modelId="{DEBE9C32-D6A9-4A0F-9E95-45C5D5A0454B}" type="sibTrans" cxnId="{0B6B80B6-C81A-429E-AF4C-5F8487636FA1}">
      <dgm:prSet/>
      <dgm:spPr/>
      <dgm:t>
        <a:bodyPr/>
        <a:lstStyle/>
        <a:p>
          <a:endParaRPr lang="es-CL"/>
        </a:p>
      </dgm:t>
    </dgm:pt>
    <dgm:pt modelId="{5C29243A-F68F-4B93-88B3-A0FAFD5F27ED}">
      <dgm:prSet phldrT="[Texto]"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dirty="0">
              <a:solidFill>
                <a:srgbClr val="002060"/>
              </a:solidFill>
            </a:rPr>
            <a:t>Plazos acotados para Obras Necesarias y Urgentes</a:t>
          </a:r>
          <a:endParaRPr lang="es-CL" sz="1400" dirty="0">
            <a:solidFill>
              <a:srgbClr val="002060"/>
            </a:solidFill>
          </a:endParaRPr>
        </a:p>
      </dgm:t>
    </dgm:pt>
    <dgm:pt modelId="{AFBF8891-39E1-4DBB-8FF7-BC6B4D03A47A}" type="parTrans" cxnId="{E5FB3379-541C-450B-AED8-A72E641454AB}">
      <dgm:prSet/>
      <dgm:spPr/>
      <dgm:t>
        <a:bodyPr/>
        <a:lstStyle/>
        <a:p>
          <a:endParaRPr lang="es-CL"/>
        </a:p>
      </dgm:t>
    </dgm:pt>
    <dgm:pt modelId="{3180F8B2-07DD-4BE2-92D3-E1AB02980ECF}" type="sibTrans" cxnId="{E5FB3379-541C-450B-AED8-A72E641454AB}">
      <dgm:prSet/>
      <dgm:spPr/>
      <dgm:t>
        <a:bodyPr/>
        <a:lstStyle/>
        <a:p>
          <a:endParaRPr lang="es-CL"/>
        </a:p>
      </dgm:t>
    </dgm:pt>
    <dgm:pt modelId="{C39BCC78-A457-4215-B9FD-FE1FFCA579D9}">
      <dgm:prSet phldrT="[Texto]" custT="1"/>
      <dgm:spPr>
        <a:solidFill>
          <a:schemeClr val="accent1"/>
        </a:solidFill>
        <a:ln>
          <a:noFill/>
        </a:ln>
        <a:effectLst/>
      </dgm:spPr>
      <dgm:t>
        <a:bodyPr/>
        <a:lstStyle/>
        <a:p>
          <a:endParaRPr lang="es-MX" sz="1400" dirty="0"/>
        </a:p>
        <a:p>
          <a:r>
            <a:rPr lang="es-MX" sz="1400" dirty="0"/>
            <a:t>Adjudicación</a:t>
          </a:r>
          <a:endParaRPr lang="es-CL" sz="1400" dirty="0"/>
        </a:p>
      </dgm:t>
    </dgm:pt>
    <dgm:pt modelId="{53891030-D542-4008-8E4F-D5534D035331}" type="parTrans" cxnId="{B75F88C6-B7A4-421B-904E-9FD71E4516F6}">
      <dgm:prSet/>
      <dgm:spPr/>
      <dgm:t>
        <a:bodyPr/>
        <a:lstStyle/>
        <a:p>
          <a:endParaRPr lang="es-CL"/>
        </a:p>
      </dgm:t>
    </dgm:pt>
    <dgm:pt modelId="{351EF408-8E64-42AB-A7D6-D33612275DF8}" type="sibTrans" cxnId="{B75F88C6-B7A4-421B-904E-9FD71E4516F6}">
      <dgm:prSet/>
      <dgm:spPr/>
      <dgm:t>
        <a:bodyPr/>
        <a:lstStyle/>
        <a:p>
          <a:endParaRPr lang="es-CL"/>
        </a:p>
      </dgm:t>
    </dgm:pt>
    <dgm:pt modelId="{237F649C-8561-4713-9446-CA57FBE036DB}">
      <dgm:prSet phldrT="[Texto]"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dirty="0">
              <a:solidFill>
                <a:srgbClr val="002060"/>
              </a:solidFill>
            </a:rPr>
            <a:t>Proceso similar al existente (actas públicas, fijación valor máximo, licitaciones desiertas, relicitaciones) </a:t>
          </a:r>
          <a:endParaRPr lang="es-CL" sz="1400" dirty="0">
            <a:solidFill>
              <a:srgbClr val="002060"/>
            </a:solidFill>
          </a:endParaRPr>
        </a:p>
      </dgm:t>
    </dgm:pt>
    <dgm:pt modelId="{8DE653F5-0873-4F14-BE81-A11E7BDA4626}" type="parTrans" cxnId="{D21B5727-71C3-4AAE-878E-644DC0F6302B}">
      <dgm:prSet/>
      <dgm:spPr/>
      <dgm:t>
        <a:bodyPr/>
        <a:lstStyle/>
        <a:p>
          <a:endParaRPr lang="es-CL"/>
        </a:p>
      </dgm:t>
    </dgm:pt>
    <dgm:pt modelId="{D8DD83E3-8750-4B45-ACB6-21A58E88D3CF}" type="sibTrans" cxnId="{D21B5727-71C3-4AAE-878E-644DC0F6302B}">
      <dgm:prSet/>
      <dgm:spPr/>
      <dgm:t>
        <a:bodyPr/>
        <a:lstStyle/>
        <a:p>
          <a:endParaRPr lang="es-CL"/>
        </a:p>
      </dgm:t>
    </dgm:pt>
    <dgm:pt modelId="{7BE03E06-C461-4171-BAB8-A4F97F7DEB64}">
      <dgm:prSet phldrT="[Texto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endParaRPr lang="es-MX" sz="1400" dirty="0"/>
        </a:p>
        <a:p>
          <a:r>
            <a:rPr lang="es-MX" sz="1400" dirty="0"/>
            <a:t>Término anticipado</a:t>
          </a:r>
          <a:endParaRPr lang="es-CL" sz="1400" dirty="0"/>
        </a:p>
      </dgm:t>
    </dgm:pt>
    <dgm:pt modelId="{97800F48-0F4E-4B6D-AAE8-3EDF76072176}" type="parTrans" cxnId="{82BE4E9F-4D13-4306-8EE4-A0ABE39EFB53}">
      <dgm:prSet/>
      <dgm:spPr/>
      <dgm:t>
        <a:bodyPr/>
        <a:lstStyle/>
        <a:p>
          <a:endParaRPr lang="es-CL"/>
        </a:p>
      </dgm:t>
    </dgm:pt>
    <dgm:pt modelId="{AB20ACFF-5729-4A0D-AA12-C1A51D783877}" type="sibTrans" cxnId="{82BE4E9F-4D13-4306-8EE4-A0ABE39EFB53}">
      <dgm:prSet/>
      <dgm:spPr/>
      <dgm:t>
        <a:bodyPr/>
        <a:lstStyle/>
        <a:p>
          <a:endParaRPr lang="es-CL"/>
        </a:p>
      </dgm:t>
    </dgm:pt>
    <dgm:pt modelId="{F0B75109-43A8-4DDE-9A02-6618A54FC69D}">
      <dgm:prSet phldrT="[Texto]"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dirty="0">
              <a:solidFill>
                <a:srgbClr val="002060"/>
              </a:solidFill>
            </a:rPr>
            <a:t>Plazos acotados para Obras Necesarias y Urgentes</a:t>
          </a:r>
          <a:endParaRPr lang="es-CL" sz="1400" dirty="0">
            <a:solidFill>
              <a:srgbClr val="002060"/>
            </a:solidFill>
          </a:endParaRPr>
        </a:p>
      </dgm:t>
    </dgm:pt>
    <dgm:pt modelId="{B7DAF23D-A7B2-4E3B-9E89-D4A8A22DDCCF}" type="parTrans" cxnId="{CF2EFEAE-6D82-404D-B737-BA2911118107}">
      <dgm:prSet/>
      <dgm:spPr/>
      <dgm:t>
        <a:bodyPr/>
        <a:lstStyle/>
        <a:p>
          <a:endParaRPr lang="es-CL"/>
        </a:p>
      </dgm:t>
    </dgm:pt>
    <dgm:pt modelId="{87450724-E006-4566-9C19-0AD074EAB31E}" type="sibTrans" cxnId="{CF2EFEAE-6D82-404D-B737-BA2911118107}">
      <dgm:prSet/>
      <dgm:spPr/>
      <dgm:t>
        <a:bodyPr/>
        <a:lstStyle/>
        <a:p>
          <a:endParaRPr lang="es-CL"/>
        </a:p>
      </dgm:t>
    </dgm:pt>
    <dgm:pt modelId="{1119E8BF-9D2A-4C0C-98F4-973AF25AE9DA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dirty="0">
              <a:solidFill>
                <a:srgbClr val="002060"/>
              </a:solidFill>
            </a:rPr>
            <a:t>Propietario responsable de ejecución de la obra en tiempo y forma</a:t>
          </a:r>
          <a:endParaRPr lang="es-CL" sz="1400" dirty="0">
            <a:solidFill>
              <a:srgbClr val="002060"/>
            </a:solidFill>
          </a:endParaRPr>
        </a:p>
      </dgm:t>
    </dgm:pt>
    <dgm:pt modelId="{DDCD5231-EC52-4F5B-8A41-2EE2730637F0}" type="parTrans" cxnId="{B4B9D021-C989-422B-B79B-8E40168663A4}">
      <dgm:prSet/>
      <dgm:spPr/>
      <dgm:t>
        <a:bodyPr/>
        <a:lstStyle/>
        <a:p>
          <a:endParaRPr lang="es-CL"/>
        </a:p>
      </dgm:t>
    </dgm:pt>
    <dgm:pt modelId="{67B6CB4A-D7DE-4171-A924-B77F7954D756}" type="sibTrans" cxnId="{B4B9D021-C989-422B-B79B-8E40168663A4}">
      <dgm:prSet/>
      <dgm:spPr/>
      <dgm:t>
        <a:bodyPr/>
        <a:lstStyle/>
        <a:p>
          <a:endParaRPr lang="es-CL"/>
        </a:p>
      </dgm:t>
    </dgm:pt>
    <dgm:pt modelId="{7B3B8E05-36CF-4ECB-837B-001B39808D0B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dirty="0">
              <a:solidFill>
                <a:srgbClr val="002060"/>
              </a:solidFill>
            </a:rPr>
            <a:t>Alternativa de ejecutarla por sí mismo o </a:t>
          </a:r>
          <a:r>
            <a:rPr lang="es-MX" sz="1400" dirty="0" err="1">
              <a:solidFill>
                <a:srgbClr val="002060"/>
              </a:solidFill>
            </a:rPr>
            <a:t>relicitar</a:t>
          </a:r>
          <a:r>
            <a:rPr lang="es-MX" sz="1400" dirty="0">
              <a:solidFill>
                <a:srgbClr val="002060"/>
              </a:solidFill>
            </a:rPr>
            <a:t> su ejecución a un tercero</a:t>
          </a:r>
          <a:endParaRPr lang="es-CL" sz="1400" dirty="0">
            <a:solidFill>
              <a:srgbClr val="002060"/>
            </a:solidFill>
          </a:endParaRPr>
        </a:p>
      </dgm:t>
    </dgm:pt>
    <dgm:pt modelId="{4883689C-0874-4DF1-986C-4D6AACEA77FB}" type="parTrans" cxnId="{15255E64-10BB-4BBE-968A-94510808C244}">
      <dgm:prSet/>
      <dgm:spPr/>
      <dgm:t>
        <a:bodyPr/>
        <a:lstStyle/>
        <a:p>
          <a:endParaRPr lang="es-CL"/>
        </a:p>
      </dgm:t>
    </dgm:pt>
    <dgm:pt modelId="{0FE8C5A0-8B0A-49CE-A6C5-A68CB9E61AC7}" type="sibTrans" cxnId="{15255E64-10BB-4BBE-968A-94510808C244}">
      <dgm:prSet/>
      <dgm:spPr/>
      <dgm:t>
        <a:bodyPr/>
        <a:lstStyle/>
        <a:p>
          <a:endParaRPr lang="es-CL"/>
        </a:p>
      </dgm:t>
    </dgm:pt>
    <dgm:pt modelId="{341612ED-2595-49FB-95E6-08CB0005D35D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dirty="0">
              <a:solidFill>
                <a:srgbClr val="002060"/>
              </a:solidFill>
            </a:rPr>
            <a:t>Posibilidad de revisión de V.I. </a:t>
          </a:r>
          <a:endParaRPr lang="es-CL" sz="1400" dirty="0">
            <a:solidFill>
              <a:srgbClr val="002060"/>
            </a:solidFill>
          </a:endParaRPr>
        </a:p>
      </dgm:t>
    </dgm:pt>
    <dgm:pt modelId="{238F03F8-586E-4594-871A-608BB4C5039A}" type="parTrans" cxnId="{E70796AD-D88E-40BC-BD6F-6EB0917F5732}">
      <dgm:prSet/>
      <dgm:spPr/>
      <dgm:t>
        <a:bodyPr/>
        <a:lstStyle/>
        <a:p>
          <a:endParaRPr lang="es-CL"/>
        </a:p>
      </dgm:t>
    </dgm:pt>
    <dgm:pt modelId="{2856F4C3-EC8A-44F7-8313-D205A4E05A31}" type="sibTrans" cxnId="{E70796AD-D88E-40BC-BD6F-6EB0917F5732}">
      <dgm:prSet/>
      <dgm:spPr/>
      <dgm:t>
        <a:bodyPr/>
        <a:lstStyle/>
        <a:p>
          <a:endParaRPr lang="es-CL"/>
        </a:p>
      </dgm:t>
    </dgm:pt>
    <dgm:pt modelId="{F41FA2C1-447C-4792-A871-8C3D9008C0F2}">
      <dgm:prSet phldrT="[Texto]"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dirty="0">
              <a:solidFill>
                <a:srgbClr val="002060"/>
              </a:solidFill>
            </a:rPr>
            <a:t>Revisión previa de las bases por parte Coordinador</a:t>
          </a:r>
          <a:endParaRPr lang="es-CL" sz="1400" dirty="0">
            <a:solidFill>
              <a:srgbClr val="002060"/>
            </a:solidFill>
          </a:endParaRPr>
        </a:p>
      </dgm:t>
    </dgm:pt>
    <dgm:pt modelId="{9AA180F4-2474-4E19-8655-C2BD7D2D81B8}" type="parTrans" cxnId="{BBA0132E-3287-41CF-BB0F-39A08D77AFE4}">
      <dgm:prSet/>
      <dgm:spPr/>
      <dgm:t>
        <a:bodyPr/>
        <a:lstStyle/>
        <a:p>
          <a:endParaRPr lang="es-MX"/>
        </a:p>
      </dgm:t>
    </dgm:pt>
    <dgm:pt modelId="{2AA8E66A-5515-4EBD-93CE-BF7FEEC46D0A}" type="sibTrans" cxnId="{BBA0132E-3287-41CF-BB0F-39A08D77AFE4}">
      <dgm:prSet/>
      <dgm:spPr/>
      <dgm:t>
        <a:bodyPr/>
        <a:lstStyle/>
        <a:p>
          <a:endParaRPr lang="es-MX"/>
        </a:p>
      </dgm:t>
    </dgm:pt>
    <dgm:pt modelId="{8B068ADB-C516-4C83-BD88-32BF59F4602E}">
      <dgm:prSet phldrT="[Texto]"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dirty="0">
              <a:solidFill>
                <a:srgbClr val="002060"/>
              </a:solidFill>
            </a:rPr>
            <a:t>Propietarios también son responsables de recabar información técnica</a:t>
          </a:r>
          <a:endParaRPr lang="es-CL" sz="1400" dirty="0">
            <a:solidFill>
              <a:srgbClr val="002060"/>
            </a:solidFill>
          </a:endParaRPr>
        </a:p>
      </dgm:t>
    </dgm:pt>
    <dgm:pt modelId="{110DED4E-ECB4-493C-AD26-B6EB330FB325}" type="parTrans" cxnId="{E23073DF-A441-477F-8FF9-78D226BC6D3D}">
      <dgm:prSet/>
      <dgm:spPr/>
      <dgm:t>
        <a:bodyPr/>
        <a:lstStyle/>
        <a:p>
          <a:endParaRPr lang="es-MX"/>
        </a:p>
      </dgm:t>
    </dgm:pt>
    <dgm:pt modelId="{5A5273B9-930E-46B8-8805-C91F38083D8C}" type="sibTrans" cxnId="{E23073DF-A441-477F-8FF9-78D226BC6D3D}">
      <dgm:prSet/>
      <dgm:spPr/>
      <dgm:t>
        <a:bodyPr/>
        <a:lstStyle/>
        <a:p>
          <a:endParaRPr lang="es-MX"/>
        </a:p>
      </dgm:t>
    </dgm:pt>
    <dgm:pt modelId="{01558FD3-747A-2640-BEBC-2557AD86849F}" type="pres">
      <dgm:prSet presAssocID="{5644F1C8-CEA9-46E1-93E2-9070643A3BA9}" presName="linearFlow" presStyleCnt="0">
        <dgm:presLayoutVars>
          <dgm:dir/>
          <dgm:animLvl val="lvl"/>
          <dgm:resizeHandles val="exact"/>
        </dgm:presLayoutVars>
      </dgm:prSet>
      <dgm:spPr/>
    </dgm:pt>
    <dgm:pt modelId="{FF750982-60B5-7748-9F65-55B4F0D6631F}" type="pres">
      <dgm:prSet presAssocID="{55AE6B2C-A22C-4AA7-B2ED-BD69BF45B734}" presName="composite" presStyleCnt="0"/>
      <dgm:spPr/>
    </dgm:pt>
    <dgm:pt modelId="{3255BAFF-8459-8C4A-8401-2653D2BBDA78}" type="pres">
      <dgm:prSet presAssocID="{55AE6B2C-A22C-4AA7-B2ED-BD69BF45B734}" presName="parentText" presStyleLbl="alignNode1" presStyleIdx="0" presStyleCnt="4" custScaleX="134955" custLinFactNeighborX="3626" custLinFactNeighborY="-223">
        <dgm:presLayoutVars>
          <dgm:chMax val="1"/>
          <dgm:bulletEnabled val="1"/>
        </dgm:presLayoutVars>
      </dgm:prSet>
      <dgm:spPr/>
    </dgm:pt>
    <dgm:pt modelId="{88D9DC5F-23B9-CB44-BBB8-00E532B8FE1E}" type="pres">
      <dgm:prSet presAssocID="{55AE6B2C-A22C-4AA7-B2ED-BD69BF45B734}" presName="descendantText" presStyleLbl="alignAcc1" presStyleIdx="0" presStyleCnt="4" custScaleX="78626" custLinFactNeighborX="148" custLinFactNeighborY="26337">
        <dgm:presLayoutVars>
          <dgm:bulletEnabled val="1"/>
        </dgm:presLayoutVars>
      </dgm:prSet>
      <dgm:spPr/>
    </dgm:pt>
    <dgm:pt modelId="{9610217D-A50A-234E-B312-432CE0704300}" type="pres">
      <dgm:prSet presAssocID="{494FF8F7-A7EE-40C0-9BE1-BE0603B0FB94}" presName="sp" presStyleCnt="0"/>
      <dgm:spPr/>
    </dgm:pt>
    <dgm:pt modelId="{58648ACD-61A0-2C4C-B47A-CD7EE93C104F}" type="pres">
      <dgm:prSet presAssocID="{45FB8B52-21B1-4A5C-AD4D-486BE448D19D}" presName="composite" presStyleCnt="0"/>
      <dgm:spPr/>
    </dgm:pt>
    <dgm:pt modelId="{36634646-FF2C-BB46-9099-DE5B28F2A598}" type="pres">
      <dgm:prSet presAssocID="{45FB8B52-21B1-4A5C-AD4D-486BE448D19D}" presName="parentText" presStyleLbl="alignNode1" presStyleIdx="1" presStyleCnt="4" custScaleX="134955" custLinFactNeighborX="3626" custLinFactNeighborY="-223">
        <dgm:presLayoutVars>
          <dgm:chMax val="1"/>
          <dgm:bulletEnabled val="1"/>
        </dgm:presLayoutVars>
      </dgm:prSet>
      <dgm:spPr/>
    </dgm:pt>
    <dgm:pt modelId="{B7DD80BC-DAF0-C542-8596-2A07DDED42D5}" type="pres">
      <dgm:prSet presAssocID="{45FB8B52-21B1-4A5C-AD4D-486BE448D19D}" presName="descendantText" presStyleLbl="alignAcc1" presStyleIdx="1" presStyleCnt="4" custScaleX="80895" custLinFactNeighborX="132" custLinFactNeighborY="11242">
        <dgm:presLayoutVars>
          <dgm:bulletEnabled val="1"/>
        </dgm:presLayoutVars>
      </dgm:prSet>
      <dgm:spPr/>
    </dgm:pt>
    <dgm:pt modelId="{DB0D110D-D84F-8648-A85D-3114887FCFFE}" type="pres">
      <dgm:prSet presAssocID="{B7974EBB-D166-47E3-BD45-BD3B4305F72F}" presName="sp" presStyleCnt="0"/>
      <dgm:spPr/>
    </dgm:pt>
    <dgm:pt modelId="{FC062A7C-3F76-E645-B09E-CE8A9D2A85D0}" type="pres">
      <dgm:prSet presAssocID="{C39BCC78-A457-4215-B9FD-FE1FFCA579D9}" presName="composite" presStyleCnt="0"/>
      <dgm:spPr/>
    </dgm:pt>
    <dgm:pt modelId="{4829A7B5-D931-F043-9B13-05E97991E2B9}" type="pres">
      <dgm:prSet presAssocID="{C39BCC78-A457-4215-B9FD-FE1FFCA579D9}" presName="parentText" presStyleLbl="alignNode1" presStyleIdx="2" presStyleCnt="4" custScaleX="134955" custLinFactNeighborX="3626" custLinFactNeighborY="-223">
        <dgm:presLayoutVars>
          <dgm:chMax val="1"/>
          <dgm:bulletEnabled val="1"/>
        </dgm:presLayoutVars>
      </dgm:prSet>
      <dgm:spPr/>
    </dgm:pt>
    <dgm:pt modelId="{CF6E70AD-E8F0-854C-9B0C-75047603D7C2}" type="pres">
      <dgm:prSet presAssocID="{C39BCC78-A457-4215-B9FD-FE1FFCA579D9}" presName="descendantText" presStyleLbl="alignAcc1" presStyleIdx="2" presStyleCnt="4" custScaleX="82057">
        <dgm:presLayoutVars>
          <dgm:bulletEnabled val="1"/>
        </dgm:presLayoutVars>
      </dgm:prSet>
      <dgm:spPr/>
    </dgm:pt>
    <dgm:pt modelId="{C0598FB0-198A-9949-B55A-0FDB2BEBD477}" type="pres">
      <dgm:prSet presAssocID="{351EF408-8E64-42AB-A7D6-D33612275DF8}" presName="sp" presStyleCnt="0"/>
      <dgm:spPr/>
    </dgm:pt>
    <dgm:pt modelId="{43FA93C1-16E0-E347-81CE-0C5AAAD3B3D6}" type="pres">
      <dgm:prSet presAssocID="{7BE03E06-C461-4171-BAB8-A4F97F7DEB64}" presName="composite" presStyleCnt="0"/>
      <dgm:spPr/>
    </dgm:pt>
    <dgm:pt modelId="{D92A59BA-D235-604C-AFFE-9E3AAED02675}" type="pres">
      <dgm:prSet presAssocID="{7BE03E06-C461-4171-BAB8-A4F97F7DEB64}" presName="parentText" presStyleLbl="alignNode1" presStyleIdx="3" presStyleCnt="4" custScaleX="134955" custLinFactNeighborX="3626" custLinFactNeighborY="-223">
        <dgm:presLayoutVars>
          <dgm:chMax val="1"/>
          <dgm:bulletEnabled val="1"/>
        </dgm:presLayoutVars>
      </dgm:prSet>
      <dgm:spPr/>
    </dgm:pt>
    <dgm:pt modelId="{E3D50AA6-E20C-3141-861C-E713B24B08BE}" type="pres">
      <dgm:prSet presAssocID="{7BE03E06-C461-4171-BAB8-A4F97F7DEB64}" presName="descendantText" presStyleLbl="alignAcc1" presStyleIdx="3" presStyleCnt="4" custScaleX="79162" custLinFactNeighborX="-1642" custLinFactNeighborY="2375">
        <dgm:presLayoutVars>
          <dgm:bulletEnabled val="1"/>
        </dgm:presLayoutVars>
      </dgm:prSet>
      <dgm:spPr/>
    </dgm:pt>
  </dgm:ptLst>
  <dgm:cxnLst>
    <dgm:cxn modelId="{F1270207-D1CB-44B9-A202-C02815785152}" srcId="{5644F1C8-CEA9-46E1-93E2-9070643A3BA9}" destId="{55AE6B2C-A22C-4AA7-B2ED-BD69BF45B734}" srcOrd="0" destOrd="0" parTransId="{4E1DD57D-50B6-4169-B508-B28F9111DD33}" sibTransId="{494FF8F7-A7EE-40C0-9BE1-BE0603B0FB94}"/>
    <dgm:cxn modelId="{68B1B809-8711-C24A-AA21-B6B694DFD900}" type="presOf" srcId="{237F649C-8561-4713-9446-CA57FBE036DB}" destId="{CF6E70AD-E8F0-854C-9B0C-75047603D7C2}" srcOrd="0" destOrd="0" presId="urn:microsoft.com/office/officeart/2005/8/layout/chevron2"/>
    <dgm:cxn modelId="{E7EE3B12-027C-4D9B-B5B9-55EEC0B6F9EE}" srcId="{55AE6B2C-A22C-4AA7-B2ED-BD69BF45B734}" destId="{FE6E360F-9035-4EE2-9CE1-A5751C6C6528}" srcOrd="0" destOrd="0" parTransId="{3A938486-88AB-48FC-B7EB-574890C41D3E}" sibTransId="{133ECFE6-4085-4D7A-8864-3C4C3E84CCE5}"/>
    <dgm:cxn modelId="{EE2E5915-F6F5-AA4F-A104-436F359B8F78}" type="presOf" srcId="{5644F1C8-CEA9-46E1-93E2-9070643A3BA9}" destId="{01558FD3-747A-2640-BEBC-2557AD86849F}" srcOrd="0" destOrd="0" presId="urn:microsoft.com/office/officeart/2005/8/layout/chevron2"/>
    <dgm:cxn modelId="{60AB721F-8949-394B-B12D-B7BBAAA5DCB8}" type="presOf" srcId="{45FB8B52-21B1-4A5C-AD4D-486BE448D19D}" destId="{36634646-FF2C-BB46-9099-DE5B28F2A598}" srcOrd="0" destOrd="0" presId="urn:microsoft.com/office/officeart/2005/8/layout/chevron2"/>
    <dgm:cxn modelId="{B4B9D021-C989-422B-B79B-8E40168663A4}" srcId="{7BE03E06-C461-4171-BAB8-A4F97F7DEB64}" destId="{1119E8BF-9D2A-4C0C-98F4-973AF25AE9DA}" srcOrd="0" destOrd="0" parTransId="{DDCD5231-EC52-4F5B-8A41-2EE2730637F0}" sibTransId="{67B6CB4A-D7DE-4171-A924-B77F7954D756}"/>
    <dgm:cxn modelId="{D21B5727-71C3-4AAE-878E-644DC0F6302B}" srcId="{C39BCC78-A457-4215-B9FD-FE1FFCA579D9}" destId="{237F649C-8561-4713-9446-CA57FBE036DB}" srcOrd="0" destOrd="0" parTransId="{8DE653F5-0873-4F14-BE81-A11E7BDA4626}" sibTransId="{D8DD83E3-8750-4B45-ACB6-21A58E88D3CF}"/>
    <dgm:cxn modelId="{0DE31928-E2D5-5B41-A2C7-03ABBF4DFD36}" type="presOf" srcId="{7B3B8E05-36CF-4ECB-837B-001B39808D0B}" destId="{E3D50AA6-E20C-3141-861C-E713B24B08BE}" srcOrd="0" destOrd="1" presId="urn:microsoft.com/office/officeart/2005/8/layout/chevron2"/>
    <dgm:cxn modelId="{BBA0132E-3287-41CF-BB0F-39A08D77AFE4}" srcId="{55AE6B2C-A22C-4AA7-B2ED-BD69BF45B734}" destId="{F41FA2C1-447C-4792-A871-8C3D9008C0F2}" srcOrd="2" destOrd="0" parTransId="{9AA180F4-2474-4E19-8655-C2BD7D2D81B8}" sibTransId="{2AA8E66A-5515-4EBD-93CE-BF7FEEC46D0A}"/>
    <dgm:cxn modelId="{CA544431-5DE0-4F2C-B290-2AC9C97F4CE8}" srcId="{5644F1C8-CEA9-46E1-93E2-9070643A3BA9}" destId="{45FB8B52-21B1-4A5C-AD4D-486BE448D19D}" srcOrd="1" destOrd="0" parTransId="{3505A065-0735-4000-9FA7-0486D34B5163}" sibTransId="{B7974EBB-D166-47E3-BD45-BD3B4305F72F}"/>
    <dgm:cxn modelId="{62377F32-401E-4947-AA5E-6BBC0A138700}" type="presOf" srcId="{5C29243A-F68F-4B93-88B3-A0FAFD5F27ED}" destId="{B7DD80BC-DAF0-C542-8596-2A07DDED42D5}" srcOrd="0" destOrd="1" presId="urn:microsoft.com/office/officeart/2005/8/layout/chevron2"/>
    <dgm:cxn modelId="{301C3661-4D15-3B46-BA07-DCB24057A458}" type="presOf" srcId="{FE6E360F-9035-4EE2-9CE1-A5751C6C6528}" destId="{88D9DC5F-23B9-CB44-BBB8-00E532B8FE1E}" srcOrd="0" destOrd="0" presId="urn:microsoft.com/office/officeart/2005/8/layout/chevron2"/>
    <dgm:cxn modelId="{15255E64-10BB-4BBE-968A-94510808C244}" srcId="{7BE03E06-C461-4171-BAB8-A4F97F7DEB64}" destId="{7B3B8E05-36CF-4ECB-837B-001B39808D0B}" srcOrd="1" destOrd="0" parTransId="{4883689C-0874-4DF1-986C-4D6AACEA77FB}" sibTransId="{0FE8C5A0-8B0A-49CE-A6C5-A68CB9E61AC7}"/>
    <dgm:cxn modelId="{5FB3566F-CD58-F746-83AB-C9B199A0DC76}" type="presOf" srcId="{341612ED-2595-49FB-95E6-08CB0005D35D}" destId="{E3D50AA6-E20C-3141-861C-E713B24B08BE}" srcOrd="0" destOrd="2" presId="urn:microsoft.com/office/officeart/2005/8/layout/chevron2"/>
    <dgm:cxn modelId="{2EE83254-1EC1-1F4D-A9F8-08AEF81842DA}" type="presOf" srcId="{D6CA8540-5AEA-4E1F-A39A-99295F1D4904}" destId="{B7DD80BC-DAF0-C542-8596-2A07DDED42D5}" srcOrd="0" destOrd="0" presId="urn:microsoft.com/office/officeart/2005/8/layout/chevron2"/>
    <dgm:cxn modelId="{3F77D178-7AE2-7A46-92E3-D581BD3C3ABE}" type="presOf" srcId="{F41FA2C1-447C-4792-A871-8C3D9008C0F2}" destId="{88D9DC5F-23B9-CB44-BBB8-00E532B8FE1E}" srcOrd="0" destOrd="2" presId="urn:microsoft.com/office/officeart/2005/8/layout/chevron2"/>
    <dgm:cxn modelId="{E5FB3379-541C-450B-AED8-A72E641454AB}" srcId="{45FB8B52-21B1-4A5C-AD4D-486BE448D19D}" destId="{5C29243A-F68F-4B93-88B3-A0FAFD5F27ED}" srcOrd="1" destOrd="0" parTransId="{AFBF8891-39E1-4DBB-8FF7-BC6B4D03A47A}" sibTransId="{3180F8B2-07DD-4BE2-92D3-E1AB02980ECF}"/>
    <dgm:cxn modelId="{8830DC8B-7011-384D-A0CB-DB9495BA0312}" type="presOf" srcId="{1119E8BF-9D2A-4C0C-98F4-973AF25AE9DA}" destId="{E3D50AA6-E20C-3141-861C-E713B24B08BE}" srcOrd="0" destOrd="0" presId="urn:microsoft.com/office/officeart/2005/8/layout/chevron2"/>
    <dgm:cxn modelId="{996A6B93-BCE5-E24F-A1B4-1984DB173BF0}" type="presOf" srcId="{7BE03E06-C461-4171-BAB8-A4F97F7DEB64}" destId="{D92A59BA-D235-604C-AFFE-9E3AAED02675}" srcOrd="0" destOrd="0" presId="urn:microsoft.com/office/officeart/2005/8/layout/chevron2"/>
    <dgm:cxn modelId="{82BE4E9F-4D13-4306-8EE4-A0ABE39EFB53}" srcId="{5644F1C8-CEA9-46E1-93E2-9070643A3BA9}" destId="{7BE03E06-C461-4171-BAB8-A4F97F7DEB64}" srcOrd="3" destOrd="0" parTransId="{97800F48-0F4E-4B6D-AAE8-3EDF76072176}" sibTransId="{AB20ACFF-5729-4A0D-AA12-C1A51D783877}"/>
    <dgm:cxn modelId="{E70796AD-D88E-40BC-BD6F-6EB0917F5732}" srcId="{7BE03E06-C461-4171-BAB8-A4F97F7DEB64}" destId="{341612ED-2595-49FB-95E6-08CB0005D35D}" srcOrd="2" destOrd="0" parTransId="{238F03F8-586E-4594-871A-608BB4C5039A}" sibTransId="{2856F4C3-EC8A-44F7-8313-D205A4E05A31}"/>
    <dgm:cxn modelId="{CF2EFEAE-6D82-404D-B737-BA2911118107}" srcId="{C39BCC78-A457-4215-B9FD-FE1FFCA579D9}" destId="{F0B75109-43A8-4DDE-9A02-6618A54FC69D}" srcOrd="1" destOrd="0" parTransId="{B7DAF23D-A7B2-4E3B-9E89-D4A8A22DDCCF}" sibTransId="{87450724-E006-4566-9C19-0AD074EAB31E}"/>
    <dgm:cxn modelId="{0B6B80B6-C81A-429E-AF4C-5F8487636FA1}" srcId="{45FB8B52-21B1-4A5C-AD4D-486BE448D19D}" destId="{D6CA8540-5AEA-4E1F-A39A-99295F1D4904}" srcOrd="0" destOrd="0" parTransId="{FD2A6163-6A92-474E-8A23-32B962C1067B}" sibTransId="{DEBE9C32-D6A9-4A0F-9E95-45C5D5A0454B}"/>
    <dgm:cxn modelId="{7B5A17BC-B576-9944-9911-D4FF7556C575}" type="presOf" srcId="{55AE6B2C-A22C-4AA7-B2ED-BD69BF45B734}" destId="{3255BAFF-8459-8C4A-8401-2653D2BBDA78}" srcOrd="0" destOrd="0" presId="urn:microsoft.com/office/officeart/2005/8/layout/chevron2"/>
    <dgm:cxn modelId="{B75F88C6-B7A4-421B-904E-9FD71E4516F6}" srcId="{5644F1C8-CEA9-46E1-93E2-9070643A3BA9}" destId="{C39BCC78-A457-4215-B9FD-FE1FFCA579D9}" srcOrd="2" destOrd="0" parTransId="{53891030-D542-4008-8E4F-D5534D035331}" sibTransId="{351EF408-8E64-42AB-A7D6-D33612275DF8}"/>
    <dgm:cxn modelId="{D38D1CC9-8D55-E949-AB41-12A3F4B702DB}" type="presOf" srcId="{F0B75109-43A8-4DDE-9A02-6618A54FC69D}" destId="{CF6E70AD-E8F0-854C-9B0C-75047603D7C2}" srcOrd="0" destOrd="1" presId="urn:microsoft.com/office/officeart/2005/8/layout/chevron2"/>
    <dgm:cxn modelId="{19B9BCCD-DB0E-1A43-93C6-70A3A4B041C2}" type="presOf" srcId="{8B068ADB-C516-4C83-BD88-32BF59F4602E}" destId="{88D9DC5F-23B9-CB44-BBB8-00E532B8FE1E}" srcOrd="0" destOrd="1" presId="urn:microsoft.com/office/officeart/2005/8/layout/chevron2"/>
    <dgm:cxn modelId="{E23073DF-A441-477F-8FF9-78D226BC6D3D}" srcId="{55AE6B2C-A22C-4AA7-B2ED-BD69BF45B734}" destId="{8B068ADB-C516-4C83-BD88-32BF59F4602E}" srcOrd="1" destOrd="0" parTransId="{110DED4E-ECB4-493C-AD26-B6EB330FB325}" sibTransId="{5A5273B9-930E-46B8-8805-C91F38083D8C}"/>
    <dgm:cxn modelId="{89C1AAEA-A9CD-6D4C-8053-73B0F1D234DF}" type="presOf" srcId="{C39BCC78-A457-4215-B9FD-FE1FFCA579D9}" destId="{4829A7B5-D931-F043-9B13-05E97991E2B9}" srcOrd="0" destOrd="0" presId="urn:microsoft.com/office/officeart/2005/8/layout/chevron2"/>
    <dgm:cxn modelId="{26F1939E-0144-004F-BD97-E1EAB486A7E5}" type="presParOf" srcId="{01558FD3-747A-2640-BEBC-2557AD86849F}" destId="{FF750982-60B5-7748-9F65-55B4F0D6631F}" srcOrd="0" destOrd="0" presId="urn:microsoft.com/office/officeart/2005/8/layout/chevron2"/>
    <dgm:cxn modelId="{E12D84F6-ECC8-8649-BEFC-E2EB0CFF7C2E}" type="presParOf" srcId="{FF750982-60B5-7748-9F65-55B4F0D6631F}" destId="{3255BAFF-8459-8C4A-8401-2653D2BBDA78}" srcOrd="0" destOrd="0" presId="urn:microsoft.com/office/officeart/2005/8/layout/chevron2"/>
    <dgm:cxn modelId="{8D1CE8AB-1672-B64F-9692-A18DD143358B}" type="presParOf" srcId="{FF750982-60B5-7748-9F65-55B4F0D6631F}" destId="{88D9DC5F-23B9-CB44-BBB8-00E532B8FE1E}" srcOrd="1" destOrd="0" presId="urn:microsoft.com/office/officeart/2005/8/layout/chevron2"/>
    <dgm:cxn modelId="{FC863E17-3980-FF4E-BDC4-DE0C325F4359}" type="presParOf" srcId="{01558FD3-747A-2640-BEBC-2557AD86849F}" destId="{9610217D-A50A-234E-B312-432CE0704300}" srcOrd="1" destOrd="0" presId="urn:microsoft.com/office/officeart/2005/8/layout/chevron2"/>
    <dgm:cxn modelId="{234DC3F8-B390-8141-96D3-645DA417FE93}" type="presParOf" srcId="{01558FD3-747A-2640-BEBC-2557AD86849F}" destId="{58648ACD-61A0-2C4C-B47A-CD7EE93C104F}" srcOrd="2" destOrd="0" presId="urn:microsoft.com/office/officeart/2005/8/layout/chevron2"/>
    <dgm:cxn modelId="{975DE808-BD68-584C-810B-E49B528A444E}" type="presParOf" srcId="{58648ACD-61A0-2C4C-B47A-CD7EE93C104F}" destId="{36634646-FF2C-BB46-9099-DE5B28F2A598}" srcOrd="0" destOrd="0" presId="urn:microsoft.com/office/officeart/2005/8/layout/chevron2"/>
    <dgm:cxn modelId="{AC2CBC73-96F9-194C-80B6-586614AC3848}" type="presParOf" srcId="{58648ACD-61A0-2C4C-B47A-CD7EE93C104F}" destId="{B7DD80BC-DAF0-C542-8596-2A07DDED42D5}" srcOrd="1" destOrd="0" presId="urn:microsoft.com/office/officeart/2005/8/layout/chevron2"/>
    <dgm:cxn modelId="{39843EFD-EFBF-734F-8A4F-4129A22B1A7C}" type="presParOf" srcId="{01558FD3-747A-2640-BEBC-2557AD86849F}" destId="{DB0D110D-D84F-8648-A85D-3114887FCFFE}" srcOrd="3" destOrd="0" presId="urn:microsoft.com/office/officeart/2005/8/layout/chevron2"/>
    <dgm:cxn modelId="{0DF303FE-DFD4-5A44-962F-29C60CD32102}" type="presParOf" srcId="{01558FD3-747A-2640-BEBC-2557AD86849F}" destId="{FC062A7C-3F76-E645-B09E-CE8A9D2A85D0}" srcOrd="4" destOrd="0" presId="urn:microsoft.com/office/officeart/2005/8/layout/chevron2"/>
    <dgm:cxn modelId="{2D6A09B9-49E4-684C-8A98-0AB81F8C7890}" type="presParOf" srcId="{FC062A7C-3F76-E645-B09E-CE8A9D2A85D0}" destId="{4829A7B5-D931-F043-9B13-05E97991E2B9}" srcOrd="0" destOrd="0" presId="urn:microsoft.com/office/officeart/2005/8/layout/chevron2"/>
    <dgm:cxn modelId="{AFD56E1E-B51B-6947-ABBD-8D32C0D778EE}" type="presParOf" srcId="{FC062A7C-3F76-E645-B09E-CE8A9D2A85D0}" destId="{CF6E70AD-E8F0-854C-9B0C-75047603D7C2}" srcOrd="1" destOrd="0" presId="urn:microsoft.com/office/officeart/2005/8/layout/chevron2"/>
    <dgm:cxn modelId="{DB50D548-B914-2349-87D9-51370C720966}" type="presParOf" srcId="{01558FD3-747A-2640-BEBC-2557AD86849F}" destId="{C0598FB0-198A-9949-B55A-0FDB2BEBD477}" srcOrd="5" destOrd="0" presId="urn:microsoft.com/office/officeart/2005/8/layout/chevron2"/>
    <dgm:cxn modelId="{36530E4A-A43B-BD4D-A6A1-C895A879D24E}" type="presParOf" srcId="{01558FD3-747A-2640-BEBC-2557AD86849F}" destId="{43FA93C1-16E0-E347-81CE-0C5AAAD3B3D6}" srcOrd="6" destOrd="0" presId="urn:microsoft.com/office/officeart/2005/8/layout/chevron2"/>
    <dgm:cxn modelId="{12B81E41-056A-864A-B63C-6D47FB1DE991}" type="presParOf" srcId="{43FA93C1-16E0-E347-81CE-0C5AAAD3B3D6}" destId="{D92A59BA-D235-604C-AFFE-9E3AAED02675}" srcOrd="0" destOrd="0" presId="urn:microsoft.com/office/officeart/2005/8/layout/chevron2"/>
    <dgm:cxn modelId="{47A8246F-9B2B-704A-BF0B-353D34873430}" type="presParOf" srcId="{43FA93C1-16E0-E347-81CE-0C5AAAD3B3D6}" destId="{E3D50AA6-E20C-3141-861C-E713B24B08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9622D-57B8-4D21-BA4A-5FE429EC77C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B2ADB09-25B4-48A5-89CF-9DAD6C5ED935}">
      <dgm:prSet phldrT="[Texto]"/>
      <dgm:spPr>
        <a:ln>
          <a:noFill/>
        </a:ln>
      </dgm:spPr>
      <dgm:t>
        <a:bodyPr/>
        <a:lstStyle/>
        <a:p>
          <a:r>
            <a:rPr lang="es-MX" dirty="0">
              <a:solidFill>
                <a:schemeClr val="bg1"/>
              </a:solidFill>
            </a:rPr>
            <a:t>Plazo resolver licitación</a:t>
          </a:r>
          <a:endParaRPr lang="es-CL" dirty="0">
            <a:solidFill>
              <a:schemeClr val="bg1"/>
            </a:solidFill>
          </a:endParaRPr>
        </a:p>
      </dgm:t>
    </dgm:pt>
    <dgm:pt modelId="{46B065F3-FD61-40AE-8A4E-AA6AA52AFE98}" type="sibTrans" cxnId="{F223700D-976A-4382-ADDE-E2994DEC41DE}">
      <dgm:prSet/>
      <dgm:spPr/>
      <dgm:t>
        <a:bodyPr/>
        <a:lstStyle/>
        <a:p>
          <a:endParaRPr lang="es-CL"/>
        </a:p>
      </dgm:t>
    </dgm:pt>
    <dgm:pt modelId="{1DE76B80-5EFE-4CF1-BAB6-0F41E0D0CA05}" type="parTrans" cxnId="{F223700D-976A-4382-ADDE-E2994DEC41DE}">
      <dgm:prSet/>
      <dgm:spPr/>
      <dgm:t>
        <a:bodyPr/>
        <a:lstStyle/>
        <a:p>
          <a:endParaRPr lang="es-CL"/>
        </a:p>
      </dgm:t>
    </dgm:pt>
    <dgm:pt modelId="{F222B007-F75B-4E65-BBAF-F92DD7E7E8AE}">
      <dgm:prSet phldrT="[Texto]"/>
      <dgm:spPr>
        <a:ln>
          <a:noFill/>
        </a:ln>
      </dgm:spPr>
      <dgm:t>
        <a:bodyPr/>
        <a:lstStyle/>
        <a:p>
          <a:r>
            <a:rPr lang="es-MX" dirty="0"/>
            <a:t>Plazo adjudicación de obras</a:t>
          </a:r>
          <a:endParaRPr lang="es-CL" dirty="0"/>
        </a:p>
      </dgm:t>
    </dgm:pt>
    <dgm:pt modelId="{F8480EA5-5DBA-4533-8F3A-304A30968B0C}" type="sibTrans" cxnId="{02DBF758-083A-456E-92A8-AB8327C3BE22}">
      <dgm:prSet/>
      <dgm:spPr/>
      <dgm:t>
        <a:bodyPr/>
        <a:lstStyle/>
        <a:p>
          <a:endParaRPr lang="es-CL"/>
        </a:p>
      </dgm:t>
    </dgm:pt>
    <dgm:pt modelId="{95742E21-AD6C-42AC-8128-9AB6B6AF9D24}" type="parTrans" cxnId="{02DBF758-083A-456E-92A8-AB8327C3BE22}">
      <dgm:prSet/>
      <dgm:spPr/>
      <dgm:t>
        <a:bodyPr/>
        <a:lstStyle/>
        <a:p>
          <a:endParaRPr lang="es-CL"/>
        </a:p>
      </dgm:t>
    </dgm:pt>
    <dgm:pt modelId="{A9FD2AEF-C252-4102-955A-EE53A1FCF204}" type="pres">
      <dgm:prSet presAssocID="{7099622D-57B8-4D21-BA4A-5FE429EC77CB}" presName="list" presStyleCnt="0">
        <dgm:presLayoutVars>
          <dgm:dir/>
          <dgm:animLvl val="lvl"/>
        </dgm:presLayoutVars>
      </dgm:prSet>
      <dgm:spPr/>
    </dgm:pt>
    <dgm:pt modelId="{9FC5B163-1255-4F4E-9F2C-C74C1ED2BA52}" type="pres">
      <dgm:prSet presAssocID="{CB2ADB09-25B4-48A5-89CF-9DAD6C5ED935}" presName="posSpace" presStyleCnt="0"/>
      <dgm:spPr/>
    </dgm:pt>
    <dgm:pt modelId="{E6E04371-98B6-40A2-82C2-1949404E1BAF}" type="pres">
      <dgm:prSet presAssocID="{CB2ADB09-25B4-48A5-89CF-9DAD6C5ED935}" presName="vertFlow" presStyleCnt="0"/>
      <dgm:spPr/>
    </dgm:pt>
    <dgm:pt modelId="{AFFC1FA5-3C5A-4BFE-B0DE-96C9728FB8CC}" type="pres">
      <dgm:prSet presAssocID="{CB2ADB09-25B4-48A5-89CF-9DAD6C5ED935}" presName="topSpace" presStyleCnt="0"/>
      <dgm:spPr/>
    </dgm:pt>
    <dgm:pt modelId="{878DEBBD-A80A-4EF0-8CA2-06CCB66D41E9}" type="pres">
      <dgm:prSet presAssocID="{CB2ADB09-25B4-48A5-89CF-9DAD6C5ED935}" presName="firstComp" presStyleCnt="0"/>
      <dgm:spPr/>
    </dgm:pt>
    <dgm:pt modelId="{1468FF99-DF00-4F77-BEC2-5A39F4A3C343}" type="pres">
      <dgm:prSet presAssocID="{CB2ADB09-25B4-48A5-89CF-9DAD6C5ED935}" presName="firstChild" presStyleLbl="bgAccFollowNode1" presStyleIdx="0" presStyleCnt="2" custLinFactNeighborX="-4617" custLinFactNeighborY="-6961"/>
      <dgm:spPr>
        <a:noFill/>
        <a:ln>
          <a:noFill/>
        </a:ln>
      </dgm:spPr>
    </dgm:pt>
    <dgm:pt modelId="{8D29D026-0581-4F37-BF00-1FC87C04B55D}" type="pres">
      <dgm:prSet presAssocID="{CB2ADB09-25B4-48A5-89CF-9DAD6C5ED935}" presName="firstChildTx" presStyleLbl="bgAccFollowNode1" presStyleIdx="0" presStyleCnt="2">
        <dgm:presLayoutVars>
          <dgm:bulletEnabled val="1"/>
        </dgm:presLayoutVars>
      </dgm:prSet>
      <dgm:spPr/>
    </dgm:pt>
    <dgm:pt modelId="{C778A99C-23F5-47F9-A35A-C76123EE082F}" type="pres">
      <dgm:prSet presAssocID="{CB2ADB09-25B4-48A5-89CF-9DAD6C5ED935}" presName="negSpace" presStyleCnt="0"/>
      <dgm:spPr/>
    </dgm:pt>
    <dgm:pt modelId="{EED3C2D8-9C15-4AFE-964A-AEC8FBEB762B}" type="pres">
      <dgm:prSet presAssocID="{CB2ADB09-25B4-48A5-89CF-9DAD6C5ED935}" presName="circle" presStyleLbl="node1" presStyleIdx="0" presStyleCnt="2" custLinFactNeighborX="-1271" custLinFactNeighborY="30997"/>
      <dgm:spPr/>
    </dgm:pt>
    <dgm:pt modelId="{30B9C92A-DBE9-492B-8C07-FF7A1ABFAF74}" type="pres">
      <dgm:prSet presAssocID="{46B065F3-FD61-40AE-8A4E-AA6AA52AFE98}" presName="transSpace" presStyleCnt="0"/>
      <dgm:spPr/>
    </dgm:pt>
    <dgm:pt modelId="{27E98773-8C1F-4742-867E-F047676EA26E}" type="pres">
      <dgm:prSet presAssocID="{F222B007-F75B-4E65-BBAF-F92DD7E7E8AE}" presName="posSpace" presStyleCnt="0"/>
      <dgm:spPr/>
    </dgm:pt>
    <dgm:pt modelId="{FDE5A1FB-FA6B-4798-A31A-523F2E1FE464}" type="pres">
      <dgm:prSet presAssocID="{F222B007-F75B-4E65-BBAF-F92DD7E7E8AE}" presName="vertFlow" presStyleCnt="0"/>
      <dgm:spPr/>
    </dgm:pt>
    <dgm:pt modelId="{E841A0EF-C391-4CE9-9AB9-B5444858ECFA}" type="pres">
      <dgm:prSet presAssocID="{F222B007-F75B-4E65-BBAF-F92DD7E7E8AE}" presName="topSpace" presStyleCnt="0"/>
      <dgm:spPr/>
    </dgm:pt>
    <dgm:pt modelId="{85DF86F6-4311-4F10-B4D5-90D692448A9E}" type="pres">
      <dgm:prSet presAssocID="{F222B007-F75B-4E65-BBAF-F92DD7E7E8AE}" presName="firstComp" presStyleCnt="0"/>
      <dgm:spPr/>
    </dgm:pt>
    <dgm:pt modelId="{30F18EB0-3842-4274-A532-1410126F58D7}" type="pres">
      <dgm:prSet presAssocID="{F222B007-F75B-4E65-BBAF-F92DD7E7E8AE}" presName="firstChild" presStyleLbl="bgAccFollowNode1" presStyleIdx="1" presStyleCnt="2"/>
      <dgm:spPr>
        <a:noFill/>
        <a:ln>
          <a:noFill/>
        </a:ln>
      </dgm:spPr>
    </dgm:pt>
    <dgm:pt modelId="{5EB5EE4D-E7C0-4687-8113-FE7007915095}" type="pres">
      <dgm:prSet presAssocID="{F222B007-F75B-4E65-BBAF-F92DD7E7E8AE}" presName="firstChildTx" presStyleLbl="bgAccFollowNode1" presStyleIdx="1" presStyleCnt="2">
        <dgm:presLayoutVars>
          <dgm:bulletEnabled val="1"/>
        </dgm:presLayoutVars>
      </dgm:prSet>
      <dgm:spPr/>
    </dgm:pt>
    <dgm:pt modelId="{83114CF1-61A9-4820-BA7F-D91098A27DF5}" type="pres">
      <dgm:prSet presAssocID="{F222B007-F75B-4E65-BBAF-F92DD7E7E8AE}" presName="negSpace" presStyleCnt="0"/>
      <dgm:spPr/>
    </dgm:pt>
    <dgm:pt modelId="{E0A049AD-CA44-41AE-8BF5-F4930FD08358}" type="pres">
      <dgm:prSet presAssocID="{F222B007-F75B-4E65-BBAF-F92DD7E7E8AE}" presName="circle" presStyleLbl="node1" presStyleIdx="1" presStyleCnt="2" custLinFactNeighborX="-2524" custLinFactNeighborY="33060"/>
      <dgm:spPr/>
    </dgm:pt>
  </dgm:ptLst>
  <dgm:cxnLst>
    <dgm:cxn modelId="{F223700D-976A-4382-ADDE-E2994DEC41DE}" srcId="{7099622D-57B8-4D21-BA4A-5FE429EC77CB}" destId="{CB2ADB09-25B4-48A5-89CF-9DAD6C5ED935}" srcOrd="0" destOrd="0" parTransId="{1DE76B80-5EFE-4CF1-BAB6-0F41E0D0CA05}" sibTransId="{46B065F3-FD61-40AE-8A4E-AA6AA52AFE98}"/>
    <dgm:cxn modelId="{218C1368-5BFB-4D04-87D6-0BBA1A70223F}" type="presOf" srcId="{CB2ADB09-25B4-48A5-89CF-9DAD6C5ED935}" destId="{EED3C2D8-9C15-4AFE-964A-AEC8FBEB762B}" srcOrd="0" destOrd="0" presId="urn:microsoft.com/office/officeart/2005/8/layout/hList9"/>
    <dgm:cxn modelId="{02DBF758-083A-456E-92A8-AB8327C3BE22}" srcId="{7099622D-57B8-4D21-BA4A-5FE429EC77CB}" destId="{F222B007-F75B-4E65-BBAF-F92DD7E7E8AE}" srcOrd="1" destOrd="0" parTransId="{95742E21-AD6C-42AC-8128-9AB6B6AF9D24}" sibTransId="{F8480EA5-5DBA-4533-8F3A-304A30968B0C}"/>
    <dgm:cxn modelId="{073FA8AA-1D6A-42A3-B620-AD9A3F63529A}" type="presOf" srcId="{7099622D-57B8-4D21-BA4A-5FE429EC77CB}" destId="{A9FD2AEF-C252-4102-955A-EE53A1FCF204}" srcOrd="0" destOrd="0" presId="urn:microsoft.com/office/officeart/2005/8/layout/hList9"/>
    <dgm:cxn modelId="{AC6CEBE5-D91E-4E3A-844E-9CD58CA6A559}" type="presOf" srcId="{F222B007-F75B-4E65-BBAF-F92DD7E7E8AE}" destId="{E0A049AD-CA44-41AE-8BF5-F4930FD08358}" srcOrd="0" destOrd="0" presId="urn:microsoft.com/office/officeart/2005/8/layout/hList9"/>
    <dgm:cxn modelId="{9C8DC363-7DBE-46BB-9A46-C4974A3805C0}" type="presParOf" srcId="{A9FD2AEF-C252-4102-955A-EE53A1FCF204}" destId="{9FC5B163-1255-4F4E-9F2C-C74C1ED2BA52}" srcOrd="0" destOrd="0" presId="urn:microsoft.com/office/officeart/2005/8/layout/hList9"/>
    <dgm:cxn modelId="{A9D0B5AB-2AE0-441C-8683-D2DD2164562D}" type="presParOf" srcId="{A9FD2AEF-C252-4102-955A-EE53A1FCF204}" destId="{E6E04371-98B6-40A2-82C2-1949404E1BAF}" srcOrd="1" destOrd="0" presId="urn:microsoft.com/office/officeart/2005/8/layout/hList9"/>
    <dgm:cxn modelId="{CACC7AFE-0D04-406A-AF9B-9EBBC86B8BB6}" type="presParOf" srcId="{E6E04371-98B6-40A2-82C2-1949404E1BAF}" destId="{AFFC1FA5-3C5A-4BFE-B0DE-96C9728FB8CC}" srcOrd="0" destOrd="0" presId="urn:microsoft.com/office/officeart/2005/8/layout/hList9"/>
    <dgm:cxn modelId="{4691CE26-676D-42EE-A8F6-D592D4BAB689}" type="presParOf" srcId="{E6E04371-98B6-40A2-82C2-1949404E1BAF}" destId="{878DEBBD-A80A-4EF0-8CA2-06CCB66D41E9}" srcOrd="1" destOrd="0" presId="urn:microsoft.com/office/officeart/2005/8/layout/hList9"/>
    <dgm:cxn modelId="{176EB63E-930C-4FF0-9C4C-1A8EFF7968AD}" type="presParOf" srcId="{878DEBBD-A80A-4EF0-8CA2-06CCB66D41E9}" destId="{1468FF99-DF00-4F77-BEC2-5A39F4A3C343}" srcOrd="0" destOrd="0" presId="urn:microsoft.com/office/officeart/2005/8/layout/hList9"/>
    <dgm:cxn modelId="{E00869CA-A19A-4F90-ADE5-45B38FD1A75C}" type="presParOf" srcId="{878DEBBD-A80A-4EF0-8CA2-06CCB66D41E9}" destId="{8D29D026-0581-4F37-BF00-1FC87C04B55D}" srcOrd="1" destOrd="0" presId="urn:microsoft.com/office/officeart/2005/8/layout/hList9"/>
    <dgm:cxn modelId="{48487BC5-8BE5-49AB-845F-678AB7D79799}" type="presParOf" srcId="{A9FD2AEF-C252-4102-955A-EE53A1FCF204}" destId="{C778A99C-23F5-47F9-A35A-C76123EE082F}" srcOrd="2" destOrd="0" presId="urn:microsoft.com/office/officeart/2005/8/layout/hList9"/>
    <dgm:cxn modelId="{0A5CDA4B-7942-4EAC-B887-05F2500B75DC}" type="presParOf" srcId="{A9FD2AEF-C252-4102-955A-EE53A1FCF204}" destId="{EED3C2D8-9C15-4AFE-964A-AEC8FBEB762B}" srcOrd="3" destOrd="0" presId="urn:microsoft.com/office/officeart/2005/8/layout/hList9"/>
    <dgm:cxn modelId="{4C420A8E-4E06-4B54-A159-979C8C6D88DE}" type="presParOf" srcId="{A9FD2AEF-C252-4102-955A-EE53A1FCF204}" destId="{30B9C92A-DBE9-492B-8C07-FF7A1ABFAF74}" srcOrd="4" destOrd="0" presId="urn:microsoft.com/office/officeart/2005/8/layout/hList9"/>
    <dgm:cxn modelId="{A76E98C5-8944-49AB-9D6E-A0AC911D1AA6}" type="presParOf" srcId="{A9FD2AEF-C252-4102-955A-EE53A1FCF204}" destId="{27E98773-8C1F-4742-867E-F047676EA26E}" srcOrd="5" destOrd="0" presId="urn:microsoft.com/office/officeart/2005/8/layout/hList9"/>
    <dgm:cxn modelId="{A0CD753A-0D5A-4E25-96A7-979950A14B74}" type="presParOf" srcId="{A9FD2AEF-C252-4102-955A-EE53A1FCF204}" destId="{FDE5A1FB-FA6B-4798-A31A-523F2E1FE464}" srcOrd="6" destOrd="0" presId="urn:microsoft.com/office/officeart/2005/8/layout/hList9"/>
    <dgm:cxn modelId="{C00AFEAE-6277-4CE1-B1D4-90817EFBE8D2}" type="presParOf" srcId="{FDE5A1FB-FA6B-4798-A31A-523F2E1FE464}" destId="{E841A0EF-C391-4CE9-9AB9-B5444858ECFA}" srcOrd="0" destOrd="0" presId="urn:microsoft.com/office/officeart/2005/8/layout/hList9"/>
    <dgm:cxn modelId="{C9A048BB-99E1-43C1-BE2F-E29202455346}" type="presParOf" srcId="{FDE5A1FB-FA6B-4798-A31A-523F2E1FE464}" destId="{85DF86F6-4311-4F10-B4D5-90D692448A9E}" srcOrd="1" destOrd="0" presId="urn:microsoft.com/office/officeart/2005/8/layout/hList9"/>
    <dgm:cxn modelId="{FCEC41C7-59FB-4F92-9C92-5218B5052AFD}" type="presParOf" srcId="{85DF86F6-4311-4F10-B4D5-90D692448A9E}" destId="{30F18EB0-3842-4274-A532-1410126F58D7}" srcOrd="0" destOrd="0" presId="urn:microsoft.com/office/officeart/2005/8/layout/hList9"/>
    <dgm:cxn modelId="{54A95BE1-92A4-486C-848E-1E4965669818}" type="presParOf" srcId="{85DF86F6-4311-4F10-B4D5-90D692448A9E}" destId="{5EB5EE4D-E7C0-4687-8113-FE7007915095}" srcOrd="1" destOrd="0" presId="urn:microsoft.com/office/officeart/2005/8/layout/hList9"/>
    <dgm:cxn modelId="{125A9D8C-3C3B-4B85-8A62-22F8B3D5D83D}" type="presParOf" srcId="{A9FD2AEF-C252-4102-955A-EE53A1FCF204}" destId="{83114CF1-61A9-4820-BA7F-D91098A27DF5}" srcOrd="7" destOrd="0" presId="urn:microsoft.com/office/officeart/2005/8/layout/hList9"/>
    <dgm:cxn modelId="{41401905-B4E3-492D-9BE5-942B5E14E702}" type="presParOf" srcId="{A9FD2AEF-C252-4102-955A-EE53A1FCF204}" destId="{E0A049AD-CA44-41AE-8BF5-F4930FD0835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0862B4-0892-4761-B05E-F8ABBC5654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C7EFFF4-7AA8-4AD4-8A53-3670735DB827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600" dirty="0">
              <a:solidFill>
                <a:schemeClr val="bg1"/>
              </a:solidFill>
            </a:rPr>
            <a:t>Plazo de 20 o 10 días para revisar e instruir modificaciones en el caso de Obras de Expansión u Obras Necesarias y Urgentes, contado desde que se remiten las bases al Coordinador</a:t>
          </a:r>
          <a:endParaRPr lang="es-CL" sz="1600" dirty="0">
            <a:solidFill>
              <a:schemeClr val="bg1"/>
            </a:solidFill>
          </a:endParaRPr>
        </a:p>
      </dgm:t>
    </dgm:pt>
    <dgm:pt modelId="{F69FBD34-8C3B-4E96-9265-6ABF7FB494AA}" type="parTrans" cxnId="{DD244356-D8B2-44DE-9137-4965C9EB623B}">
      <dgm:prSet/>
      <dgm:spPr/>
      <dgm:t>
        <a:bodyPr/>
        <a:lstStyle/>
        <a:p>
          <a:endParaRPr lang="es-CL"/>
        </a:p>
      </dgm:t>
    </dgm:pt>
    <dgm:pt modelId="{7454CA10-890E-4B3C-9810-2B20E381A6C5}" type="sibTrans" cxnId="{DD244356-D8B2-44DE-9137-4965C9EB623B}">
      <dgm:prSet/>
      <dgm:spPr/>
      <dgm:t>
        <a:bodyPr/>
        <a:lstStyle/>
        <a:p>
          <a:endParaRPr lang="es-CL"/>
        </a:p>
      </dgm:t>
    </dgm:pt>
    <dgm:pt modelId="{98A43963-34E9-49F2-BB21-123FD33F5C39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600" dirty="0">
              <a:solidFill>
                <a:schemeClr val="bg1"/>
              </a:solidFill>
            </a:rPr>
            <a:t>Plazo de 5 días o 3 días para que propietarios efectúen ajustes para Obras de Expansión u Obras Necesarias y Urgentes, en caso de que el Coordinador los requiera </a:t>
          </a:r>
          <a:endParaRPr lang="es-CL" sz="1600" dirty="0">
            <a:solidFill>
              <a:schemeClr val="bg1"/>
            </a:solidFill>
          </a:endParaRPr>
        </a:p>
      </dgm:t>
    </dgm:pt>
    <dgm:pt modelId="{38B91F6E-C304-4036-A5D9-54D83ACAC4AE}" type="parTrans" cxnId="{4B8D8C5B-38BE-47B0-A2FE-10A95FF5A5D4}">
      <dgm:prSet/>
      <dgm:spPr/>
      <dgm:t>
        <a:bodyPr/>
        <a:lstStyle/>
        <a:p>
          <a:endParaRPr lang="es-CL"/>
        </a:p>
      </dgm:t>
    </dgm:pt>
    <dgm:pt modelId="{B00A221C-21B8-4E56-89ED-E6FDD37092AE}" type="sibTrans" cxnId="{4B8D8C5B-38BE-47B0-A2FE-10A95FF5A5D4}">
      <dgm:prSet/>
      <dgm:spPr/>
      <dgm:t>
        <a:bodyPr/>
        <a:lstStyle/>
        <a:p>
          <a:endParaRPr lang="es-CL"/>
        </a:p>
      </dgm:t>
    </dgm:pt>
    <dgm:pt modelId="{7E2956B2-7243-4060-A39C-4DF99AC51417}" type="pres">
      <dgm:prSet presAssocID="{3B0862B4-0892-4761-B05E-F8ABBC56541A}" presName="linear" presStyleCnt="0">
        <dgm:presLayoutVars>
          <dgm:dir/>
          <dgm:animLvl val="lvl"/>
          <dgm:resizeHandles val="exact"/>
        </dgm:presLayoutVars>
      </dgm:prSet>
      <dgm:spPr/>
    </dgm:pt>
    <dgm:pt modelId="{3ED32809-AA69-4A39-91BE-0F99C626ABDB}" type="pres">
      <dgm:prSet presAssocID="{9C7EFFF4-7AA8-4AD4-8A53-3670735DB827}" presName="parentLin" presStyleCnt="0"/>
      <dgm:spPr/>
    </dgm:pt>
    <dgm:pt modelId="{B85C7AAC-34E9-410C-8FDE-C0EE221E9B60}" type="pres">
      <dgm:prSet presAssocID="{9C7EFFF4-7AA8-4AD4-8A53-3670735DB827}" presName="parentLeftMargin" presStyleLbl="node1" presStyleIdx="0" presStyleCnt="2"/>
      <dgm:spPr/>
    </dgm:pt>
    <dgm:pt modelId="{68784627-FE29-4341-A2F7-E96B732D706E}" type="pres">
      <dgm:prSet presAssocID="{9C7EFFF4-7AA8-4AD4-8A53-3670735DB827}" presName="parentText" presStyleLbl="node1" presStyleIdx="0" presStyleCnt="2" custLinFactNeighborX="2162" custLinFactNeighborY="77920">
        <dgm:presLayoutVars>
          <dgm:chMax val="0"/>
          <dgm:bulletEnabled val="1"/>
        </dgm:presLayoutVars>
      </dgm:prSet>
      <dgm:spPr/>
    </dgm:pt>
    <dgm:pt modelId="{A51C8354-5C97-461E-BDEF-9F9A774A756F}" type="pres">
      <dgm:prSet presAssocID="{9C7EFFF4-7AA8-4AD4-8A53-3670735DB827}" presName="negativeSpace" presStyleCnt="0"/>
      <dgm:spPr/>
    </dgm:pt>
    <dgm:pt modelId="{D1C7E818-0819-4F33-B1CE-9659D51FF209}" type="pres">
      <dgm:prSet presAssocID="{9C7EFFF4-7AA8-4AD4-8A53-3670735DB827}" presName="childText" presStyleLbl="conFgAcc1" presStyleIdx="0" presStyleCnt="2" custScaleX="75114">
        <dgm:presLayoutVars>
          <dgm:bulletEnabled val="1"/>
        </dgm:presLayoutVars>
      </dgm:prSet>
      <dgm:spPr>
        <a:ln>
          <a:noFill/>
        </a:ln>
      </dgm:spPr>
    </dgm:pt>
    <dgm:pt modelId="{2C71D47A-2835-465E-8F30-BA0BFDDC1312}" type="pres">
      <dgm:prSet presAssocID="{7454CA10-890E-4B3C-9810-2B20E381A6C5}" presName="spaceBetweenRectangles" presStyleCnt="0"/>
      <dgm:spPr/>
    </dgm:pt>
    <dgm:pt modelId="{6CCAA2AC-E850-4068-ADB8-482B8758223B}" type="pres">
      <dgm:prSet presAssocID="{98A43963-34E9-49F2-BB21-123FD33F5C39}" presName="parentLin" presStyleCnt="0"/>
      <dgm:spPr/>
    </dgm:pt>
    <dgm:pt modelId="{99BD42BC-22B1-45CF-ACA4-23E6D3B05CE8}" type="pres">
      <dgm:prSet presAssocID="{98A43963-34E9-49F2-BB21-123FD33F5C39}" presName="parentLeftMargin" presStyleLbl="node1" presStyleIdx="0" presStyleCnt="2"/>
      <dgm:spPr/>
    </dgm:pt>
    <dgm:pt modelId="{385A941C-75FC-4842-B79E-EF016A21CCC7}" type="pres">
      <dgm:prSet presAssocID="{98A43963-34E9-49F2-BB21-123FD33F5C39}" presName="parentText" presStyleLbl="node1" presStyleIdx="1" presStyleCnt="2" custLinFactNeighborX="-4324" custLinFactNeighborY="38538">
        <dgm:presLayoutVars>
          <dgm:chMax val="0"/>
          <dgm:bulletEnabled val="1"/>
        </dgm:presLayoutVars>
      </dgm:prSet>
      <dgm:spPr/>
    </dgm:pt>
    <dgm:pt modelId="{E83E64DA-2061-472D-B351-A80BF4BC9172}" type="pres">
      <dgm:prSet presAssocID="{98A43963-34E9-49F2-BB21-123FD33F5C39}" presName="negativeSpace" presStyleCnt="0"/>
      <dgm:spPr/>
    </dgm:pt>
    <dgm:pt modelId="{053EF312-9121-4A06-8F44-80C8CB975894}" type="pres">
      <dgm:prSet presAssocID="{98A43963-34E9-49F2-BB21-123FD33F5C39}" presName="childText" presStyleLbl="conFgAcc1" presStyleIdx="1" presStyleCnt="2" custScaleX="75114">
        <dgm:presLayoutVars>
          <dgm:bulletEnabled val="1"/>
        </dgm:presLayoutVars>
      </dgm:prSet>
      <dgm:spPr>
        <a:ln>
          <a:noFill/>
        </a:ln>
      </dgm:spPr>
    </dgm:pt>
  </dgm:ptLst>
  <dgm:cxnLst>
    <dgm:cxn modelId="{73480814-567C-483C-B155-4B0444474883}" type="presOf" srcId="{3B0862B4-0892-4761-B05E-F8ABBC56541A}" destId="{7E2956B2-7243-4060-A39C-4DF99AC51417}" srcOrd="0" destOrd="0" presId="urn:microsoft.com/office/officeart/2005/8/layout/list1"/>
    <dgm:cxn modelId="{4B8D8C5B-38BE-47B0-A2FE-10A95FF5A5D4}" srcId="{3B0862B4-0892-4761-B05E-F8ABBC56541A}" destId="{98A43963-34E9-49F2-BB21-123FD33F5C39}" srcOrd="1" destOrd="0" parTransId="{38B91F6E-C304-4036-A5D9-54D83ACAC4AE}" sibTransId="{B00A221C-21B8-4E56-89ED-E6FDD37092AE}"/>
    <dgm:cxn modelId="{12436946-9F37-4F62-9399-5E1CC6714166}" type="presOf" srcId="{98A43963-34E9-49F2-BB21-123FD33F5C39}" destId="{385A941C-75FC-4842-B79E-EF016A21CCC7}" srcOrd="1" destOrd="0" presId="urn:microsoft.com/office/officeart/2005/8/layout/list1"/>
    <dgm:cxn modelId="{DD244356-D8B2-44DE-9137-4965C9EB623B}" srcId="{3B0862B4-0892-4761-B05E-F8ABBC56541A}" destId="{9C7EFFF4-7AA8-4AD4-8A53-3670735DB827}" srcOrd="0" destOrd="0" parTransId="{F69FBD34-8C3B-4E96-9265-6ABF7FB494AA}" sibTransId="{7454CA10-890E-4B3C-9810-2B20E381A6C5}"/>
    <dgm:cxn modelId="{7FEB617D-B389-4711-99A0-C873E0224D53}" type="presOf" srcId="{9C7EFFF4-7AA8-4AD4-8A53-3670735DB827}" destId="{B85C7AAC-34E9-410C-8FDE-C0EE221E9B60}" srcOrd="0" destOrd="0" presId="urn:microsoft.com/office/officeart/2005/8/layout/list1"/>
    <dgm:cxn modelId="{BCD42F94-0C25-49D9-925C-94E11AB48076}" type="presOf" srcId="{98A43963-34E9-49F2-BB21-123FD33F5C39}" destId="{99BD42BC-22B1-45CF-ACA4-23E6D3B05CE8}" srcOrd="0" destOrd="0" presId="urn:microsoft.com/office/officeart/2005/8/layout/list1"/>
    <dgm:cxn modelId="{4D0092E1-DF75-4A0D-AB98-1369875FF683}" type="presOf" srcId="{9C7EFFF4-7AA8-4AD4-8A53-3670735DB827}" destId="{68784627-FE29-4341-A2F7-E96B732D706E}" srcOrd="1" destOrd="0" presId="urn:microsoft.com/office/officeart/2005/8/layout/list1"/>
    <dgm:cxn modelId="{665FBC80-2362-4A8B-991B-5A51867C44D8}" type="presParOf" srcId="{7E2956B2-7243-4060-A39C-4DF99AC51417}" destId="{3ED32809-AA69-4A39-91BE-0F99C626ABDB}" srcOrd="0" destOrd="0" presId="urn:microsoft.com/office/officeart/2005/8/layout/list1"/>
    <dgm:cxn modelId="{418C5C5B-C492-4C74-A4DD-75EA6F7AC438}" type="presParOf" srcId="{3ED32809-AA69-4A39-91BE-0F99C626ABDB}" destId="{B85C7AAC-34E9-410C-8FDE-C0EE221E9B60}" srcOrd="0" destOrd="0" presId="urn:microsoft.com/office/officeart/2005/8/layout/list1"/>
    <dgm:cxn modelId="{1E10DECD-618A-45AF-8080-42FCEEAADC44}" type="presParOf" srcId="{3ED32809-AA69-4A39-91BE-0F99C626ABDB}" destId="{68784627-FE29-4341-A2F7-E96B732D706E}" srcOrd="1" destOrd="0" presId="urn:microsoft.com/office/officeart/2005/8/layout/list1"/>
    <dgm:cxn modelId="{0CA8A425-4F87-41ED-A23D-3E35ACEB3AC6}" type="presParOf" srcId="{7E2956B2-7243-4060-A39C-4DF99AC51417}" destId="{A51C8354-5C97-461E-BDEF-9F9A774A756F}" srcOrd="1" destOrd="0" presId="urn:microsoft.com/office/officeart/2005/8/layout/list1"/>
    <dgm:cxn modelId="{38CCA22F-FC62-4BBE-822B-43A5A61CCB4A}" type="presParOf" srcId="{7E2956B2-7243-4060-A39C-4DF99AC51417}" destId="{D1C7E818-0819-4F33-B1CE-9659D51FF209}" srcOrd="2" destOrd="0" presId="urn:microsoft.com/office/officeart/2005/8/layout/list1"/>
    <dgm:cxn modelId="{890C97AF-5D4E-4C8D-BCD4-27E798832EBB}" type="presParOf" srcId="{7E2956B2-7243-4060-A39C-4DF99AC51417}" destId="{2C71D47A-2835-465E-8F30-BA0BFDDC1312}" srcOrd="3" destOrd="0" presId="urn:microsoft.com/office/officeart/2005/8/layout/list1"/>
    <dgm:cxn modelId="{8494B0FB-A7D4-434F-95EE-94DF76CC3D8B}" type="presParOf" srcId="{7E2956B2-7243-4060-A39C-4DF99AC51417}" destId="{6CCAA2AC-E850-4068-ADB8-482B8758223B}" srcOrd="4" destOrd="0" presId="urn:microsoft.com/office/officeart/2005/8/layout/list1"/>
    <dgm:cxn modelId="{2E4AB473-C90F-4A6C-B756-5BE77DEDBBEC}" type="presParOf" srcId="{6CCAA2AC-E850-4068-ADB8-482B8758223B}" destId="{99BD42BC-22B1-45CF-ACA4-23E6D3B05CE8}" srcOrd="0" destOrd="0" presId="urn:microsoft.com/office/officeart/2005/8/layout/list1"/>
    <dgm:cxn modelId="{01B5DCB1-4E41-4860-BE32-D5655AD558AB}" type="presParOf" srcId="{6CCAA2AC-E850-4068-ADB8-482B8758223B}" destId="{385A941C-75FC-4842-B79E-EF016A21CCC7}" srcOrd="1" destOrd="0" presId="urn:microsoft.com/office/officeart/2005/8/layout/list1"/>
    <dgm:cxn modelId="{54806575-2AAB-4439-967C-E0AECB8AB846}" type="presParOf" srcId="{7E2956B2-7243-4060-A39C-4DF99AC51417}" destId="{E83E64DA-2061-472D-B351-A80BF4BC9172}" srcOrd="5" destOrd="0" presId="urn:microsoft.com/office/officeart/2005/8/layout/list1"/>
    <dgm:cxn modelId="{A3CCBBFD-1595-4144-B4D9-7ABE01FD57F9}" type="presParOf" srcId="{7E2956B2-7243-4060-A39C-4DF99AC51417}" destId="{053EF312-9121-4A06-8F44-80C8CB9758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F21718-E7AC-4836-A7DE-C19655168F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F93CED3-28BA-4325-B92F-9496552BCFAC}">
      <dgm:prSet phldrT="[Texto]"/>
      <dgm:spPr>
        <a:ln>
          <a:noFill/>
        </a:ln>
      </dgm:spPr>
      <dgm:t>
        <a:bodyPr/>
        <a:lstStyle/>
        <a:p>
          <a:r>
            <a:rPr lang="es-MX" dirty="0">
              <a:solidFill>
                <a:schemeClr val="bg1"/>
              </a:solidFill>
            </a:rPr>
            <a:t>Propietario responsable de la ejecución en tiempo y forma de la obra</a:t>
          </a:r>
          <a:endParaRPr lang="es-CL" dirty="0">
            <a:solidFill>
              <a:schemeClr val="bg1"/>
            </a:solidFill>
          </a:endParaRPr>
        </a:p>
      </dgm:t>
    </dgm:pt>
    <dgm:pt modelId="{2A63E4DA-AAFD-4487-BEAD-3F1F2E4BFAD3}" type="parTrans" cxnId="{3BB2B558-B9F1-473C-AE40-C4DFD27B2BE6}">
      <dgm:prSet/>
      <dgm:spPr/>
      <dgm:t>
        <a:bodyPr/>
        <a:lstStyle/>
        <a:p>
          <a:endParaRPr lang="es-CL"/>
        </a:p>
      </dgm:t>
    </dgm:pt>
    <dgm:pt modelId="{336750FE-5A14-422A-A167-F3D1D76607E9}" type="sibTrans" cxnId="{3BB2B558-B9F1-473C-AE40-C4DFD27B2BE6}">
      <dgm:prSet/>
      <dgm:spPr/>
      <dgm:t>
        <a:bodyPr/>
        <a:lstStyle/>
        <a:p>
          <a:endParaRPr lang="es-CL"/>
        </a:p>
      </dgm:t>
    </dgm:pt>
    <dgm:pt modelId="{F89E318F-A332-4637-9927-DB6193A2A12C}">
      <dgm:prSet phldrT="[Texto]"/>
      <dgm:spPr>
        <a:ln>
          <a:noFill/>
        </a:ln>
      </dgm:spPr>
      <dgm:t>
        <a:bodyPr/>
        <a:lstStyle/>
        <a:p>
          <a:r>
            <a:rPr lang="es-MX" dirty="0">
              <a:solidFill>
                <a:schemeClr val="bg1"/>
              </a:solidFill>
            </a:rPr>
            <a:t>Alternativa de tomar posesión inmediata de las obras y ejecutarlas el mismo o </a:t>
          </a:r>
          <a:r>
            <a:rPr lang="es-MX" dirty="0" err="1">
              <a:solidFill>
                <a:schemeClr val="bg1"/>
              </a:solidFill>
            </a:rPr>
            <a:t>relicitar</a:t>
          </a:r>
          <a:r>
            <a:rPr lang="es-MX" dirty="0">
              <a:solidFill>
                <a:schemeClr val="bg1"/>
              </a:solidFill>
            </a:rPr>
            <a:t> su ejecución a un tercero</a:t>
          </a:r>
          <a:endParaRPr lang="es-CL" dirty="0">
            <a:solidFill>
              <a:schemeClr val="bg1"/>
            </a:solidFill>
          </a:endParaRPr>
        </a:p>
      </dgm:t>
    </dgm:pt>
    <dgm:pt modelId="{B6677BB4-2530-4D1D-B662-92CFC55F290A}" type="parTrans" cxnId="{BF1D8813-00E5-4309-9D53-A6FC54C9B42B}">
      <dgm:prSet/>
      <dgm:spPr/>
      <dgm:t>
        <a:bodyPr/>
        <a:lstStyle/>
        <a:p>
          <a:endParaRPr lang="es-CL"/>
        </a:p>
      </dgm:t>
    </dgm:pt>
    <dgm:pt modelId="{45441AD3-B9D3-4883-B906-DA064CD180E1}" type="sibTrans" cxnId="{BF1D8813-00E5-4309-9D53-A6FC54C9B42B}">
      <dgm:prSet/>
      <dgm:spPr/>
      <dgm:t>
        <a:bodyPr/>
        <a:lstStyle/>
        <a:p>
          <a:endParaRPr lang="es-CL"/>
        </a:p>
      </dgm:t>
    </dgm:pt>
    <dgm:pt modelId="{49803AF9-C5F1-4B56-AB88-1A06933175AA}">
      <dgm:prSet phldrT="[Texto]"/>
      <dgm:spPr>
        <a:ln>
          <a:noFill/>
        </a:ln>
      </dgm:spPr>
      <dgm:t>
        <a:bodyPr/>
        <a:lstStyle/>
        <a:p>
          <a:r>
            <a:rPr lang="es-MX" dirty="0">
              <a:solidFill>
                <a:schemeClr val="bg1"/>
              </a:solidFill>
            </a:rPr>
            <a:t>Plazo de 10 días para comunicar el término anticipado y la alternativa elegida</a:t>
          </a:r>
        </a:p>
        <a:p>
          <a:r>
            <a:rPr lang="es-MX" dirty="0">
              <a:solidFill>
                <a:schemeClr val="bg1"/>
              </a:solidFill>
            </a:rPr>
            <a:t> Informe de avance físico y financiero de la obra a cargo del propietario</a:t>
          </a:r>
          <a:endParaRPr lang="es-CL" dirty="0">
            <a:solidFill>
              <a:schemeClr val="bg1"/>
            </a:solidFill>
          </a:endParaRPr>
        </a:p>
      </dgm:t>
    </dgm:pt>
    <dgm:pt modelId="{4E3CC35C-165F-4A67-B193-94E46E9C2F46}" type="parTrans" cxnId="{848AD002-DD04-4C67-9214-6C60840C6097}">
      <dgm:prSet/>
      <dgm:spPr/>
      <dgm:t>
        <a:bodyPr/>
        <a:lstStyle/>
        <a:p>
          <a:endParaRPr lang="es-CL"/>
        </a:p>
      </dgm:t>
    </dgm:pt>
    <dgm:pt modelId="{9FB0A17E-3E97-4982-96B0-7274405F7F6C}" type="sibTrans" cxnId="{848AD002-DD04-4C67-9214-6C60840C6097}">
      <dgm:prSet/>
      <dgm:spPr/>
      <dgm:t>
        <a:bodyPr/>
        <a:lstStyle/>
        <a:p>
          <a:endParaRPr lang="es-CL"/>
        </a:p>
      </dgm:t>
    </dgm:pt>
    <dgm:pt modelId="{63C5F70C-D1D0-415D-B726-7C57296170AB}">
      <dgm:prSet/>
      <dgm:spPr>
        <a:ln>
          <a:noFill/>
        </a:ln>
      </dgm:spPr>
      <dgm:t>
        <a:bodyPr/>
        <a:lstStyle/>
        <a:p>
          <a:r>
            <a:rPr lang="es-MX" dirty="0">
              <a:solidFill>
                <a:schemeClr val="bg1"/>
              </a:solidFill>
            </a:rPr>
            <a:t>En caso de optar por tomar posesión inmediata de las obras, deberán declarar si optan o no por solicitar a la Comisión la revisión del V.I. adjudicado. </a:t>
          </a:r>
        </a:p>
      </dgm:t>
    </dgm:pt>
    <dgm:pt modelId="{6FB59049-D2CD-4436-B89C-3CBA5EEC4632}" type="parTrans" cxnId="{C8E7170A-95BA-4173-A889-BD6D317995B0}">
      <dgm:prSet/>
      <dgm:spPr/>
      <dgm:t>
        <a:bodyPr/>
        <a:lstStyle/>
        <a:p>
          <a:endParaRPr lang="es-CL"/>
        </a:p>
      </dgm:t>
    </dgm:pt>
    <dgm:pt modelId="{ADB4F7D4-F2E7-41EC-B5F4-DB00B354A2E0}" type="sibTrans" cxnId="{C8E7170A-95BA-4173-A889-BD6D317995B0}">
      <dgm:prSet/>
      <dgm:spPr/>
      <dgm:t>
        <a:bodyPr/>
        <a:lstStyle/>
        <a:p>
          <a:endParaRPr lang="es-CL"/>
        </a:p>
      </dgm:t>
    </dgm:pt>
    <dgm:pt modelId="{1FBDF2D1-9F83-40F1-B542-A3D210240E6A}" type="pres">
      <dgm:prSet presAssocID="{B6F21718-E7AC-4836-A7DE-C19655168F5E}" presName="CompostProcess" presStyleCnt="0">
        <dgm:presLayoutVars>
          <dgm:dir/>
          <dgm:resizeHandles val="exact"/>
        </dgm:presLayoutVars>
      </dgm:prSet>
      <dgm:spPr/>
    </dgm:pt>
    <dgm:pt modelId="{165D124A-F3D2-434E-98AF-8CDEF9B279EC}" type="pres">
      <dgm:prSet presAssocID="{B6F21718-E7AC-4836-A7DE-C19655168F5E}" presName="arrow" presStyleLbl="bgShp" presStyleIdx="0" presStyleCnt="1" custScaleX="117647"/>
      <dgm:spPr/>
    </dgm:pt>
    <dgm:pt modelId="{8BB90C2A-45F7-4986-95A4-C8AB2BF54053}" type="pres">
      <dgm:prSet presAssocID="{B6F21718-E7AC-4836-A7DE-C19655168F5E}" presName="linearProcess" presStyleCnt="0"/>
      <dgm:spPr/>
    </dgm:pt>
    <dgm:pt modelId="{E76E03C4-636B-4988-9DDE-7B02C94ABE4C}" type="pres">
      <dgm:prSet presAssocID="{EF93CED3-28BA-4325-B92F-9496552BCFAC}" presName="textNode" presStyleLbl="node1" presStyleIdx="0" presStyleCnt="4">
        <dgm:presLayoutVars>
          <dgm:bulletEnabled val="1"/>
        </dgm:presLayoutVars>
      </dgm:prSet>
      <dgm:spPr/>
    </dgm:pt>
    <dgm:pt modelId="{2AFEA993-E7C7-46E3-B40E-AE53C47D2BC7}" type="pres">
      <dgm:prSet presAssocID="{336750FE-5A14-422A-A167-F3D1D76607E9}" presName="sibTrans" presStyleCnt="0"/>
      <dgm:spPr/>
    </dgm:pt>
    <dgm:pt modelId="{E2714D2E-6E03-4F80-A7D2-F296F09048FB}" type="pres">
      <dgm:prSet presAssocID="{F89E318F-A332-4637-9927-DB6193A2A12C}" presName="textNode" presStyleLbl="node1" presStyleIdx="1" presStyleCnt="4" custLinFactNeighborY="554">
        <dgm:presLayoutVars>
          <dgm:bulletEnabled val="1"/>
        </dgm:presLayoutVars>
      </dgm:prSet>
      <dgm:spPr/>
    </dgm:pt>
    <dgm:pt modelId="{16CA557E-BBF4-4436-8160-83BA9ACBA6C6}" type="pres">
      <dgm:prSet presAssocID="{45441AD3-B9D3-4883-B906-DA064CD180E1}" presName="sibTrans" presStyleCnt="0"/>
      <dgm:spPr/>
    </dgm:pt>
    <dgm:pt modelId="{78283396-8AAF-48FA-BBB4-F2AC8746D4A9}" type="pres">
      <dgm:prSet presAssocID="{49803AF9-C5F1-4B56-AB88-1A06933175AA}" presName="textNode" presStyleLbl="node1" presStyleIdx="2" presStyleCnt="4" custLinFactNeighborY="554">
        <dgm:presLayoutVars>
          <dgm:bulletEnabled val="1"/>
        </dgm:presLayoutVars>
      </dgm:prSet>
      <dgm:spPr/>
    </dgm:pt>
    <dgm:pt modelId="{D6305B8E-EC29-4ED8-911C-9EE60F289C7A}" type="pres">
      <dgm:prSet presAssocID="{9FB0A17E-3E97-4982-96B0-7274405F7F6C}" presName="sibTrans" presStyleCnt="0"/>
      <dgm:spPr/>
    </dgm:pt>
    <dgm:pt modelId="{E0DE64F5-BD19-449A-A005-4CE3564FCD14}" type="pres">
      <dgm:prSet presAssocID="{63C5F70C-D1D0-415D-B726-7C57296170AB}" presName="textNode" presStyleLbl="node1" presStyleIdx="3" presStyleCnt="4" custLinFactNeighborY="554">
        <dgm:presLayoutVars>
          <dgm:bulletEnabled val="1"/>
        </dgm:presLayoutVars>
      </dgm:prSet>
      <dgm:spPr/>
    </dgm:pt>
  </dgm:ptLst>
  <dgm:cxnLst>
    <dgm:cxn modelId="{848AD002-DD04-4C67-9214-6C60840C6097}" srcId="{B6F21718-E7AC-4836-A7DE-C19655168F5E}" destId="{49803AF9-C5F1-4B56-AB88-1A06933175AA}" srcOrd="2" destOrd="0" parTransId="{4E3CC35C-165F-4A67-B193-94E46E9C2F46}" sibTransId="{9FB0A17E-3E97-4982-96B0-7274405F7F6C}"/>
    <dgm:cxn modelId="{96518207-C707-4099-8550-433301BD9BBE}" type="presOf" srcId="{63C5F70C-D1D0-415D-B726-7C57296170AB}" destId="{E0DE64F5-BD19-449A-A005-4CE3564FCD14}" srcOrd="0" destOrd="0" presId="urn:microsoft.com/office/officeart/2005/8/layout/hProcess9"/>
    <dgm:cxn modelId="{C8E7170A-95BA-4173-A889-BD6D317995B0}" srcId="{B6F21718-E7AC-4836-A7DE-C19655168F5E}" destId="{63C5F70C-D1D0-415D-B726-7C57296170AB}" srcOrd="3" destOrd="0" parTransId="{6FB59049-D2CD-4436-B89C-3CBA5EEC4632}" sibTransId="{ADB4F7D4-F2E7-41EC-B5F4-DB00B354A2E0}"/>
    <dgm:cxn modelId="{BF1D8813-00E5-4309-9D53-A6FC54C9B42B}" srcId="{B6F21718-E7AC-4836-A7DE-C19655168F5E}" destId="{F89E318F-A332-4637-9927-DB6193A2A12C}" srcOrd="1" destOrd="0" parTransId="{B6677BB4-2530-4D1D-B662-92CFC55F290A}" sibTransId="{45441AD3-B9D3-4883-B906-DA064CD180E1}"/>
    <dgm:cxn modelId="{693AAA16-A7E3-4452-9FAC-EDE88475D28B}" type="presOf" srcId="{B6F21718-E7AC-4836-A7DE-C19655168F5E}" destId="{1FBDF2D1-9F83-40F1-B542-A3D210240E6A}" srcOrd="0" destOrd="0" presId="urn:microsoft.com/office/officeart/2005/8/layout/hProcess9"/>
    <dgm:cxn modelId="{3BB2B558-B9F1-473C-AE40-C4DFD27B2BE6}" srcId="{B6F21718-E7AC-4836-A7DE-C19655168F5E}" destId="{EF93CED3-28BA-4325-B92F-9496552BCFAC}" srcOrd="0" destOrd="0" parTransId="{2A63E4DA-AAFD-4487-BEAD-3F1F2E4BFAD3}" sibTransId="{336750FE-5A14-422A-A167-F3D1D76607E9}"/>
    <dgm:cxn modelId="{4BE3BC8A-119C-4B1E-BB10-CAF5FA615FE5}" type="presOf" srcId="{49803AF9-C5F1-4B56-AB88-1A06933175AA}" destId="{78283396-8AAF-48FA-BBB4-F2AC8746D4A9}" srcOrd="0" destOrd="0" presId="urn:microsoft.com/office/officeart/2005/8/layout/hProcess9"/>
    <dgm:cxn modelId="{08AF679B-2185-4D11-93CB-912738F7F16B}" type="presOf" srcId="{EF93CED3-28BA-4325-B92F-9496552BCFAC}" destId="{E76E03C4-636B-4988-9DDE-7B02C94ABE4C}" srcOrd="0" destOrd="0" presId="urn:microsoft.com/office/officeart/2005/8/layout/hProcess9"/>
    <dgm:cxn modelId="{D912BEA6-EE5A-4B91-8DF6-E7D0DAFBF7B1}" type="presOf" srcId="{F89E318F-A332-4637-9927-DB6193A2A12C}" destId="{E2714D2E-6E03-4F80-A7D2-F296F09048FB}" srcOrd="0" destOrd="0" presId="urn:microsoft.com/office/officeart/2005/8/layout/hProcess9"/>
    <dgm:cxn modelId="{83766037-AEDD-4AAC-9B81-FFE083320C9E}" type="presParOf" srcId="{1FBDF2D1-9F83-40F1-B542-A3D210240E6A}" destId="{165D124A-F3D2-434E-98AF-8CDEF9B279EC}" srcOrd="0" destOrd="0" presId="urn:microsoft.com/office/officeart/2005/8/layout/hProcess9"/>
    <dgm:cxn modelId="{0D4A7728-8878-4AD0-ABF0-CD84A4B78613}" type="presParOf" srcId="{1FBDF2D1-9F83-40F1-B542-A3D210240E6A}" destId="{8BB90C2A-45F7-4986-95A4-C8AB2BF54053}" srcOrd="1" destOrd="0" presId="urn:microsoft.com/office/officeart/2005/8/layout/hProcess9"/>
    <dgm:cxn modelId="{F195B048-5612-4CE1-B69C-4702883BB3C9}" type="presParOf" srcId="{8BB90C2A-45F7-4986-95A4-C8AB2BF54053}" destId="{E76E03C4-636B-4988-9DDE-7B02C94ABE4C}" srcOrd="0" destOrd="0" presId="urn:microsoft.com/office/officeart/2005/8/layout/hProcess9"/>
    <dgm:cxn modelId="{B8A6CB2C-ACBD-4FD5-BE3E-C1AB7EE7F6AB}" type="presParOf" srcId="{8BB90C2A-45F7-4986-95A4-C8AB2BF54053}" destId="{2AFEA993-E7C7-46E3-B40E-AE53C47D2BC7}" srcOrd="1" destOrd="0" presId="urn:microsoft.com/office/officeart/2005/8/layout/hProcess9"/>
    <dgm:cxn modelId="{13301304-EE2E-4A6F-B3E8-FC94E7449C67}" type="presParOf" srcId="{8BB90C2A-45F7-4986-95A4-C8AB2BF54053}" destId="{E2714D2E-6E03-4F80-A7D2-F296F09048FB}" srcOrd="2" destOrd="0" presId="urn:microsoft.com/office/officeart/2005/8/layout/hProcess9"/>
    <dgm:cxn modelId="{E830C1F2-4A7E-4F62-AB35-DD8F40FAB5CC}" type="presParOf" srcId="{8BB90C2A-45F7-4986-95A4-C8AB2BF54053}" destId="{16CA557E-BBF4-4436-8160-83BA9ACBA6C6}" srcOrd="3" destOrd="0" presId="urn:microsoft.com/office/officeart/2005/8/layout/hProcess9"/>
    <dgm:cxn modelId="{4B19D763-C718-49EC-AA11-D5FEA657A9FA}" type="presParOf" srcId="{8BB90C2A-45F7-4986-95A4-C8AB2BF54053}" destId="{78283396-8AAF-48FA-BBB4-F2AC8746D4A9}" srcOrd="4" destOrd="0" presId="urn:microsoft.com/office/officeart/2005/8/layout/hProcess9"/>
    <dgm:cxn modelId="{3A89E079-CCBF-445F-BC41-9A6D62FC3083}" type="presParOf" srcId="{8BB90C2A-45F7-4986-95A4-C8AB2BF54053}" destId="{D6305B8E-EC29-4ED8-911C-9EE60F289C7A}" srcOrd="5" destOrd="0" presId="urn:microsoft.com/office/officeart/2005/8/layout/hProcess9"/>
    <dgm:cxn modelId="{849449E7-AE7D-45FF-AB79-E7D37968F7E8}" type="presParOf" srcId="{8BB90C2A-45F7-4986-95A4-C8AB2BF54053}" destId="{E0DE64F5-BD19-449A-A005-4CE3564FCD1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5BAFF-8459-8C4A-8401-2653D2BBDA78}">
      <dsp:nvSpPr>
        <dsp:cNvPr id="0" name=""/>
        <dsp:cNvSpPr/>
      </dsp:nvSpPr>
      <dsp:spPr>
        <a:xfrm rot="5400000">
          <a:off x="258279" y="41598"/>
          <a:ext cx="1377499" cy="1301303"/>
        </a:xfrm>
        <a:prstGeom prst="chevron">
          <a:avLst/>
        </a:prstGeom>
        <a:solidFill>
          <a:schemeClr val="accent1">
            <a:lumMod val="5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Bases</a:t>
          </a:r>
          <a:endParaRPr lang="es-CL" sz="1400" kern="1200" dirty="0"/>
        </a:p>
      </dsp:txBody>
      <dsp:txXfrm rot="-5400000">
        <a:off x="296378" y="654152"/>
        <a:ext cx="1301303" cy="76196"/>
      </dsp:txXfrm>
    </dsp:sp>
    <dsp:sp modelId="{88D9DC5F-23B9-CB44-BBB8-00E532B8FE1E}">
      <dsp:nvSpPr>
        <dsp:cNvPr id="0" name=""/>
        <dsp:cNvSpPr/>
      </dsp:nvSpPr>
      <dsp:spPr>
        <a:xfrm rot="5400000">
          <a:off x="3525997" y="-1331918"/>
          <a:ext cx="895845" cy="4044704"/>
        </a:xfrm>
        <a:prstGeom prst="round2Same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2060"/>
              </a:solidFill>
            </a:rPr>
            <a:t>Elaboración a cargo del propietario</a:t>
          </a:r>
          <a:endParaRPr lang="es-CL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2060"/>
              </a:solidFill>
            </a:rPr>
            <a:t>Propietarios también son responsables de recabar información técnica</a:t>
          </a:r>
          <a:endParaRPr lang="es-CL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2060"/>
              </a:solidFill>
            </a:rPr>
            <a:t>Revisión previa de las bases por parte Coordinador</a:t>
          </a:r>
          <a:endParaRPr lang="es-CL" sz="1400" kern="1200" dirty="0">
            <a:solidFill>
              <a:srgbClr val="002060"/>
            </a:solidFill>
          </a:endParaRPr>
        </a:p>
      </dsp:txBody>
      <dsp:txXfrm rot="-5400000">
        <a:off x="1951568" y="286243"/>
        <a:ext cx="4000972" cy="808381"/>
      </dsp:txXfrm>
    </dsp:sp>
    <dsp:sp modelId="{36634646-FF2C-BB46-9099-DE5B28F2A598}">
      <dsp:nvSpPr>
        <dsp:cNvPr id="0" name=""/>
        <dsp:cNvSpPr/>
      </dsp:nvSpPr>
      <dsp:spPr>
        <a:xfrm rot="5400000">
          <a:off x="258279" y="1274072"/>
          <a:ext cx="1377499" cy="1301303"/>
        </a:xfrm>
        <a:prstGeom prst="chevron">
          <a:avLst/>
        </a:prstGeom>
        <a:solidFill>
          <a:schemeClr val="accent1">
            <a:lumMod val="75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Licitación</a:t>
          </a:r>
          <a:endParaRPr lang="es-CL" sz="1400" kern="1200" dirty="0"/>
        </a:p>
      </dsp:txBody>
      <dsp:txXfrm rot="-5400000">
        <a:off x="296378" y="1886626"/>
        <a:ext cx="1301303" cy="76196"/>
      </dsp:txXfrm>
    </dsp:sp>
    <dsp:sp modelId="{B7DD80BC-DAF0-C542-8596-2A07DDED42D5}">
      <dsp:nvSpPr>
        <dsp:cNvPr id="0" name=""/>
        <dsp:cNvSpPr/>
      </dsp:nvSpPr>
      <dsp:spPr>
        <a:xfrm rot="5400000">
          <a:off x="3599831" y="-353367"/>
          <a:ext cx="895374" cy="4281518"/>
        </a:xfrm>
        <a:prstGeom prst="round2Same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CL" sz="1400" kern="1200" dirty="0">
              <a:solidFill>
                <a:srgbClr val="002060"/>
              </a:solidFill>
            </a:rPr>
            <a:t>Proceso similar al existente (participantes, agrupación obras, garantías)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2060"/>
              </a:solidFill>
            </a:rPr>
            <a:t>Plazos acotados para Obras Necesarias y Urgentes</a:t>
          </a:r>
          <a:endParaRPr lang="es-CL" sz="1400" kern="1200" dirty="0">
            <a:solidFill>
              <a:srgbClr val="002060"/>
            </a:solidFill>
          </a:endParaRPr>
        </a:p>
      </dsp:txBody>
      <dsp:txXfrm rot="-5400000">
        <a:off x="1906760" y="1383413"/>
        <a:ext cx="4237809" cy="807956"/>
      </dsp:txXfrm>
    </dsp:sp>
    <dsp:sp modelId="{4829A7B5-D931-F043-9B13-05E97991E2B9}">
      <dsp:nvSpPr>
        <dsp:cNvPr id="0" name=""/>
        <dsp:cNvSpPr/>
      </dsp:nvSpPr>
      <dsp:spPr>
        <a:xfrm rot="5400000">
          <a:off x="258279" y="2506547"/>
          <a:ext cx="1377499" cy="1301303"/>
        </a:xfrm>
        <a:prstGeom prst="chevron">
          <a:avLst/>
        </a:prstGeom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Adjudicación</a:t>
          </a:r>
          <a:endParaRPr lang="es-CL" sz="1400" kern="1200" dirty="0"/>
        </a:p>
      </dsp:txBody>
      <dsp:txXfrm rot="-5400000">
        <a:off x="296378" y="3119101"/>
        <a:ext cx="1301303" cy="76196"/>
      </dsp:txXfrm>
    </dsp:sp>
    <dsp:sp modelId="{CF6E70AD-E8F0-854C-9B0C-75047603D7C2}">
      <dsp:nvSpPr>
        <dsp:cNvPr id="0" name=""/>
        <dsp:cNvSpPr/>
      </dsp:nvSpPr>
      <dsp:spPr>
        <a:xfrm rot="5400000">
          <a:off x="3630858" y="716506"/>
          <a:ext cx="895374" cy="4405403"/>
        </a:xfrm>
        <a:prstGeom prst="round2Same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2060"/>
              </a:solidFill>
            </a:rPr>
            <a:t>Proceso similar al existente (actas públicas, fijación valor máximo, licitaciones desiertas, relicitaciones) </a:t>
          </a:r>
          <a:endParaRPr lang="es-CL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2060"/>
              </a:solidFill>
            </a:rPr>
            <a:t>Plazos acotados para Obras Necesarias y Urgentes</a:t>
          </a:r>
          <a:endParaRPr lang="es-CL" sz="1400" kern="1200" dirty="0">
            <a:solidFill>
              <a:srgbClr val="002060"/>
            </a:solidFill>
          </a:endParaRPr>
        </a:p>
      </dsp:txBody>
      <dsp:txXfrm rot="-5400000">
        <a:off x="1875844" y="2515230"/>
        <a:ext cx="4361694" cy="807956"/>
      </dsp:txXfrm>
    </dsp:sp>
    <dsp:sp modelId="{D92A59BA-D235-604C-AFFE-9E3AAED02675}">
      <dsp:nvSpPr>
        <dsp:cNvPr id="0" name=""/>
        <dsp:cNvSpPr/>
      </dsp:nvSpPr>
      <dsp:spPr>
        <a:xfrm rot="5400000">
          <a:off x="258279" y="3739021"/>
          <a:ext cx="1377499" cy="1301303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Término anticipado</a:t>
          </a:r>
          <a:endParaRPr lang="es-CL" sz="1400" kern="1200" dirty="0"/>
        </a:p>
      </dsp:txBody>
      <dsp:txXfrm rot="-5400000">
        <a:off x="296378" y="4351575"/>
        <a:ext cx="1301303" cy="76196"/>
      </dsp:txXfrm>
    </dsp:sp>
    <dsp:sp modelId="{E3D50AA6-E20C-3141-861C-E713B24B08BE}">
      <dsp:nvSpPr>
        <dsp:cNvPr id="0" name=""/>
        <dsp:cNvSpPr/>
      </dsp:nvSpPr>
      <dsp:spPr>
        <a:xfrm rot="5400000">
          <a:off x="3451109" y="2122928"/>
          <a:ext cx="895374" cy="4100038"/>
        </a:xfrm>
        <a:prstGeom prst="round2Same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2060"/>
              </a:solidFill>
            </a:rPr>
            <a:t>Propietario responsable de ejecución de la obra en tiempo y forma</a:t>
          </a:r>
          <a:endParaRPr lang="es-CL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2060"/>
              </a:solidFill>
            </a:rPr>
            <a:t>Alternativa de ejecutarla por sí mismo o </a:t>
          </a:r>
          <a:r>
            <a:rPr lang="es-MX" sz="1400" kern="1200" dirty="0" err="1">
              <a:solidFill>
                <a:srgbClr val="002060"/>
              </a:solidFill>
            </a:rPr>
            <a:t>relicitar</a:t>
          </a:r>
          <a:r>
            <a:rPr lang="es-MX" sz="1400" kern="1200" dirty="0">
              <a:solidFill>
                <a:srgbClr val="002060"/>
              </a:solidFill>
            </a:rPr>
            <a:t> su ejecución a un tercero</a:t>
          </a:r>
          <a:endParaRPr lang="es-CL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50000"/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rgbClr val="002060"/>
              </a:solidFill>
            </a:rPr>
            <a:t>Posibilidad de revisión de V.I. </a:t>
          </a:r>
          <a:endParaRPr lang="es-CL" sz="1400" kern="1200" dirty="0">
            <a:solidFill>
              <a:srgbClr val="002060"/>
            </a:solidFill>
          </a:endParaRPr>
        </a:p>
      </dsp:txBody>
      <dsp:txXfrm rot="-5400000">
        <a:off x="1848778" y="3768969"/>
        <a:ext cx="4056329" cy="807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8FF99-DF00-4F77-BEC2-5A39F4A3C343}">
      <dsp:nvSpPr>
        <dsp:cNvPr id="0" name=""/>
        <dsp:cNvSpPr/>
      </dsp:nvSpPr>
      <dsp:spPr>
        <a:xfrm>
          <a:off x="1567584" y="1727992"/>
          <a:ext cx="3213656" cy="21435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3C2D8-9C15-4AFE-964A-AEC8FBEB762B}">
      <dsp:nvSpPr>
        <dsp:cNvPr id="0" name=""/>
        <dsp:cNvSpPr/>
      </dsp:nvSpPr>
      <dsp:spPr>
        <a:xfrm>
          <a:off x="0" y="1684318"/>
          <a:ext cx="2142437" cy="2142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solidFill>
                <a:schemeClr val="bg1"/>
              </a:solidFill>
            </a:rPr>
            <a:t>Plazo resolver licitación</a:t>
          </a:r>
          <a:endParaRPr lang="es-CL" sz="2300" kern="1200" dirty="0">
            <a:solidFill>
              <a:schemeClr val="bg1"/>
            </a:solidFill>
          </a:endParaRPr>
        </a:p>
      </dsp:txBody>
      <dsp:txXfrm>
        <a:off x="313753" y="1998071"/>
        <a:ext cx="1514931" cy="1514931"/>
      </dsp:txXfrm>
    </dsp:sp>
    <dsp:sp modelId="{30F18EB0-3842-4274-A532-1410126F58D7}">
      <dsp:nvSpPr>
        <dsp:cNvPr id="0" name=""/>
        <dsp:cNvSpPr/>
      </dsp:nvSpPr>
      <dsp:spPr>
        <a:xfrm>
          <a:off x="7072053" y="1877202"/>
          <a:ext cx="3213656" cy="21435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049AD-CA44-41AE-8BF5-F4930FD08358}">
      <dsp:nvSpPr>
        <dsp:cNvPr id="0" name=""/>
        <dsp:cNvSpPr/>
      </dsp:nvSpPr>
      <dsp:spPr>
        <a:xfrm>
          <a:off x="5233730" y="1728516"/>
          <a:ext cx="2142437" cy="2142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Plazo adjudicación de obras</a:t>
          </a:r>
          <a:endParaRPr lang="es-CL" sz="2300" kern="1200" dirty="0"/>
        </a:p>
      </dsp:txBody>
      <dsp:txXfrm>
        <a:off x="5547483" y="2042269"/>
        <a:ext cx="1514931" cy="1514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7E818-0819-4F33-B1CE-9659D51FF209}">
      <dsp:nvSpPr>
        <dsp:cNvPr id="0" name=""/>
        <dsp:cNvSpPr/>
      </dsp:nvSpPr>
      <dsp:spPr>
        <a:xfrm>
          <a:off x="0" y="552940"/>
          <a:ext cx="738770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84627-FE29-4341-A2F7-E96B732D706E}">
      <dsp:nvSpPr>
        <dsp:cNvPr id="0" name=""/>
        <dsp:cNvSpPr/>
      </dsp:nvSpPr>
      <dsp:spPr>
        <a:xfrm>
          <a:off x="502397" y="849651"/>
          <a:ext cx="6884723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26" tIns="0" rIns="2602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kern="1200" dirty="0">
              <a:solidFill>
                <a:schemeClr val="bg1"/>
              </a:solidFill>
            </a:rPr>
            <a:t>Plazo de 20 o 10 días para revisar e instruir modificaciones en el caso de Obras de Expansión u Obras Necesarias y Urgentes, contado desde que se remiten las bases al Coordinador</a:t>
          </a:r>
          <a:endParaRPr lang="es-CL" sz="1600" kern="1200" dirty="0">
            <a:solidFill>
              <a:schemeClr val="bg1"/>
            </a:solidFill>
          </a:endParaRPr>
        </a:p>
      </dsp:txBody>
      <dsp:txXfrm>
        <a:off x="554275" y="901529"/>
        <a:ext cx="6780967" cy="958964"/>
      </dsp:txXfrm>
    </dsp:sp>
    <dsp:sp modelId="{053EF312-9121-4A06-8F44-80C8CB975894}">
      <dsp:nvSpPr>
        <dsp:cNvPr id="0" name=""/>
        <dsp:cNvSpPr/>
      </dsp:nvSpPr>
      <dsp:spPr>
        <a:xfrm>
          <a:off x="0" y="2185900"/>
          <a:ext cx="738770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A941C-75FC-4842-B79E-EF016A21CCC7}">
      <dsp:nvSpPr>
        <dsp:cNvPr id="0" name=""/>
        <dsp:cNvSpPr/>
      </dsp:nvSpPr>
      <dsp:spPr>
        <a:xfrm>
          <a:off x="470501" y="2051961"/>
          <a:ext cx="6884723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26" tIns="0" rIns="2602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kern="1200" dirty="0">
              <a:solidFill>
                <a:schemeClr val="bg1"/>
              </a:solidFill>
            </a:rPr>
            <a:t>Plazo de 5 días o 3 días para que propietarios efectúen ajustes para Obras de Expansión u Obras Necesarias y Urgentes, en caso de que el Coordinador los requiera </a:t>
          </a:r>
          <a:endParaRPr lang="es-CL" sz="1600" kern="1200" dirty="0">
            <a:solidFill>
              <a:schemeClr val="bg1"/>
            </a:solidFill>
          </a:endParaRPr>
        </a:p>
      </dsp:txBody>
      <dsp:txXfrm>
        <a:off x="522379" y="2103839"/>
        <a:ext cx="6780967" cy="958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D124A-F3D2-434E-98AF-8CDEF9B279EC}">
      <dsp:nvSpPr>
        <dsp:cNvPr id="0" name=""/>
        <dsp:cNvSpPr/>
      </dsp:nvSpPr>
      <dsp:spPr>
        <a:xfrm>
          <a:off x="2" y="0"/>
          <a:ext cx="10472995" cy="47974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E03C4-636B-4988-9DDE-7B02C94ABE4C}">
      <dsp:nvSpPr>
        <dsp:cNvPr id="0" name=""/>
        <dsp:cNvSpPr/>
      </dsp:nvSpPr>
      <dsp:spPr>
        <a:xfrm>
          <a:off x="5241" y="1439247"/>
          <a:ext cx="2521088" cy="1918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bg1"/>
              </a:solidFill>
            </a:rPr>
            <a:t>Propietario responsable de la ejecución en tiempo y forma de la obra</a:t>
          </a:r>
          <a:endParaRPr lang="es-CL" sz="1500" kern="1200" dirty="0">
            <a:solidFill>
              <a:schemeClr val="bg1"/>
            </a:solidFill>
          </a:endParaRPr>
        </a:p>
      </dsp:txBody>
      <dsp:txXfrm>
        <a:off x="98919" y="1532925"/>
        <a:ext cx="2333732" cy="1731641"/>
      </dsp:txXfrm>
    </dsp:sp>
    <dsp:sp modelId="{E2714D2E-6E03-4F80-A7D2-F296F09048FB}">
      <dsp:nvSpPr>
        <dsp:cNvPr id="0" name=""/>
        <dsp:cNvSpPr/>
      </dsp:nvSpPr>
      <dsp:spPr>
        <a:xfrm>
          <a:off x="2652384" y="1449879"/>
          <a:ext cx="2521088" cy="1918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bg1"/>
              </a:solidFill>
            </a:rPr>
            <a:t>Alternativa de tomar posesión inmediata de las obras y ejecutarlas el mismo o </a:t>
          </a:r>
          <a:r>
            <a:rPr lang="es-MX" sz="1500" kern="1200" dirty="0" err="1">
              <a:solidFill>
                <a:schemeClr val="bg1"/>
              </a:solidFill>
            </a:rPr>
            <a:t>relicitar</a:t>
          </a:r>
          <a:r>
            <a:rPr lang="es-MX" sz="1500" kern="1200" dirty="0">
              <a:solidFill>
                <a:schemeClr val="bg1"/>
              </a:solidFill>
            </a:rPr>
            <a:t> su ejecución a un tercero</a:t>
          </a:r>
          <a:endParaRPr lang="es-CL" sz="1500" kern="1200" dirty="0">
            <a:solidFill>
              <a:schemeClr val="bg1"/>
            </a:solidFill>
          </a:endParaRPr>
        </a:p>
      </dsp:txBody>
      <dsp:txXfrm>
        <a:off x="2746062" y="1543557"/>
        <a:ext cx="2333732" cy="1731641"/>
      </dsp:txXfrm>
    </dsp:sp>
    <dsp:sp modelId="{78283396-8AAF-48FA-BBB4-F2AC8746D4A9}">
      <dsp:nvSpPr>
        <dsp:cNvPr id="0" name=""/>
        <dsp:cNvSpPr/>
      </dsp:nvSpPr>
      <dsp:spPr>
        <a:xfrm>
          <a:off x="5299527" y="1449879"/>
          <a:ext cx="2521088" cy="1918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bg1"/>
              </a:solidFill>
            </a:rPr>
            <a:t>Plazo de 10 días para comunicar el término anticipado y la alternativa elegida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bg1"/>
              </a:solidFill>
            </a:rPr>
            <a:t> Informe de avance físico y financiero de la obra a cargo del propietario</a:t>
          </a:r>
          <a:endParaRPr lang="es-CL" sz="1500" kern="1200" dirty="0">
            <a:solidFill>
              <a:schemeClr val="bg1"/>
            </a:solidFill>
          </a:endParaRPr>
        </a:p>
      </dsp:txBody>
      <dsp:txXfrm>
        <a:off x="5393205" y="1543557"/>
        <a:ext cx="2333732" cy="1731641"/>
      </dsp:txXfrm>
    </dsp:sp>
    <dsp:sp modelId="{E0DE64F5-BD19-449A-A005-4CE3564FCD14}">
      <dsp:nvSpPr>
        <dsp:cNvPr id="0" name=""/>
        <dsp:cNvSpPr/>
      </dsp:nvSpPr>
      <dsp:spPr>
        <a:xfrm>
          <a:off x="7946670" y="1449879"/>
          <a:ext cx="2521088" cy="1918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bg1"/>
              </a:solidFill>
            </a:rPr>
            <a:t>En caso de optar por tomar posesión inmediata de las obras, deberán declarar si optan o no por solicitar a la Comisión la revisión del V.I. adjudicado. </a:t>
          </a:r>
        </a:p>
      </dsp:txBody>
      <dsp:txXfrm>
        <a:off x="8040348" y="1543557"/>
        <a:ext cx="2333732" cy="1731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90A16E2-117D-18FB-479C-71E1D11FE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0C27EC-C113-1E40-CDE3-A1ED73C5CC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C216CF-0CD5-428E-B06F-EFAECDEA99E2}" type="datetimeFigureOut">
              <a:rPr lang="es-CL"/>
              <a:pPr>
                <a:defRPr/>
              </a:pPr>
              <a:t>10-01-2025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628898-AE80-C6EB-E29F-C074E50DC2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E97428-5A2E-EC69-B5CE-FF6B23BAF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1BA6BA-95D3-4924-966C-3551CB7AE9F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A244A1-7F83-46FD-88A8-F1923BE73394}" type="datetimeFigureOut">
              <a:rPr lang="es-CL" smtClean="0"/>
              <a:t>10-01-2025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9D7601-E78E-42CF-A6B5-BE9F41FFE2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023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72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9DFCE-0D6F-6DC9-F96D-162E9F1F8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8C6D8BCC-6712-DA85-80D0-8581B5269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FFB1D0C2-2F6E-8F19-A113-5CEA110646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58848247-2FEF-2343-46BD-D7570E5D8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2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7142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B37A2-BCD2-58AF-6DB8-28D0DAF3E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FA5CF063-7332-9E77-166C-F0D883D80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9009EF57-C7A7-04C7-2BD4-E84E9994C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76DAEDD6-4EAB-A991-9EB5-92FC5AB85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3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2107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1CFA6-710B-432C-5108-BB332D288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5396C899-BA71-865F-DAAF-E3E52F08B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F8484D7D-E832-7F4C-B16B-8B74761B4C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CD6F738A-4084-9C33-0B48-5CD282F25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4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059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48DDD-6E22-4886-4670-C1EB19E8E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1B838414-1A12-E948-68E2-D1B0C940DC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76893981-496B-BED2-FDC3-21E6047C6D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rgbClr val="002060"/>
                </a:solidFill>
              </a:rPr>
              <a:t>Previo al inicio de la licitación, los propietarios deben remitir las bases al Coordinador, quien revisará su alcance administrativo y técnico.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rgbClr val="002060"/>
                </a:solidFill>
              </a:rPr>
              <a:t>Posibilidad de modificar las bases con posterioridad a su publicación.</a:t>
            </a:r>
          </a:p>
          <a:p>
            <a:pPr eaLnBrk="1" hangingPunct="1">
              <a:spcBef>
                <a:spcPct val="0"/>
              </a:spcBef>
            </a:pPr>
            <a:endParaRPr lang="es-CL" altLang="es-CL" dirty="0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5332E529-9833-08E4-ECAE-7D9BD54D2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5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63406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DCCFD-84CD-6789-9B70-5F8CC8D8A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A4B27776-2905-EC81-4C43-44B9DEAA1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A1D7B0F7-B8E3-8D0E-C995-B064B85FD0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BF0EA7AF-D547-59F5-1948-D7C7B1B39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6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7768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1BA07-0B25-BA33-D202-13FDD6B8D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155D1DB7-D0C2-6F0B-4209-0C937BE148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03DB5C56-0B25-A5A3-4CD5-055C63B576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FE9006C5-93EF-035C-A515-1C962D159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6C7D95-A3C6-F44A-ADC9-6A3419EDC664}" type="slidenum">
              <a:rPr lang="es-CL" altLang="es-CL" smtClean="0"/>
              <a:pPr/>
              <a:t>7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3888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24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39259"/>
            <a:ext cx="10515600" cy="837710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882212" y="3264816"/>
            <a:ext cx="6427574" cy="346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101379" y="1989474"/>
            <a:ext cx="3989238" cy="261938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430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ill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79843"/>
            <a:ext cx="10515600" cy="837710"/>
          </a:xfrm>
        </p:spPr>
        <p:txBody>
          <a:bodyPr>
            <a:normAutofit/>
          </a:bodyPr>
          <a:lstStyle>
            <a:lvl1pPr algn="ctr">
              <a:defRPr sz="46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4201159" y="3264816"/>
            <a:ext cx="3789682" cy="3467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B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5282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ámina interior_op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8277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ámina interior_op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0142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485090"/>
            <a:ext cx="5181600" cy="4351338"/>
          </a:xfrm>
        </p:spPr>
        <p:txBody>
          <a:bodyPr/>
          <a:lstStyle/>
          <a:p>
            <a:pPr lvl="0"/>
            <a:endParaRPr lang="es-CL"/>
          </a:p>
        </p:txBody>
      </p:sp>
      <p:sp>
        <p:nvSpPr>
          <p:cNvPr id="11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6172200" y="1484313"/>
            <a:ext cx="5181600" cy="4351337"/>
          </a:xfrm>
        </p:spPr>
        <p:txBody>
          <a:bodyPr/>
          <a:lstStyle>
            <a:lvl1pPr>
              <a:defRPr sz="2400">
                <a:solidFill>
                  <a:srgbClr val="0C4581"/>
                </a:solidFill>
              </a:defRPr>
            </a:lvl1pPr>
            <a:lvl2pPr>
              <a:defRPr sz="2000">
                <a:solidFill>
                  <a:srgbClr val="0C4581"/>
                </a:solidFill>
              </a:defRPr>
            </a:lvl2pPr>
            <a:lvl3pPr>
              <a:defRPr sz="1800">
                <a:solidFill>
                  <a:srgbClr val="0C4581"/>
                </a:solidFill>
              </a:defRPr>
            </a:lvl3pPr>
            <a:lvl4pPr>
              <a:defRPr sz="1600">
                <a:solidFill>
                  <a:srgbClr val="0C4581"/>
                </a:solidFill>
              </a:defRPr>
            </a:lvl4pPr>
            <a:lvl5pPr>
              <a:defRPr sz="1600">
                <a:solidFill>
                  <a:srgbClr val="0C458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12" name="Marcador de texto 2"/>
          <p:cNvSpPr>
            <a:spLocks noGrp="1"/>
          </p:cNvSpPr>
          <p:nvPr>
            <p:ph type="body" idx="12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742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69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C3E5FE8D-3255-EB19-E5FB-9F87B169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AB3E-EDB1-9143-87A3-F3439023DD52}" type="datetime1">
              <a:rPr lang="es-CL"/>
              <a:pPr>
                <a:defRPr/>
              </a:pPr>
              <a:t>10-01-2025</a:t>
            </a:fld>
            <a:endParaRPr lang="en-U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EC554EB3-4453-2455-169D-70B204D0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COSOC – Quinta Sesión 2021</a:t>
            </a:r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1D846CC0-E49F-31AA-835E-1BAAF190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6496-C253-4D4F-AE87-C65F86A38C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52BDB00C-1C67-8F0F-B8FD-B902501D2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CL"/>
              <a:t>Haz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217EDBB-BAB7-7F8E-52DA-95A4B532F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CL"/>
              <a:t>Haga clic para modificar los estilos de texto del patrón</a:t>
            </a:r>
          </a:p>
          <a:p>
            <a:pPr lvl="1"/>
            <a:r>
              <a:rPr lang="es-MX" altLang="es-CL"/>
              <a:t>Segundo nivel</a:t>
            </a:r>
          </a:p>
          <a:p>
            <a:pPr lvl="2"/>
            <a:r>
              <a:rPr lang="es-MX" altLang="es-CL"/>
              <a:t>Tercer nivel</a:t>
            </a:r>
          </a:p>
          <a:p>
            <a:pPr lvl="3"/>
            <a:r>
              <a:rPr lang="es-MX" altLang="es-CL"/>
              <a:t>Cuarto nivel</a:t>
            </a:r>
          </a:p>
          <a:p>
            <a:pPr lvl="4"/>
            <a:r>
              <a:rPr lang="es-MX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778732-907F-B601-46B8-AD388BDE5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8F2DB6-C572-42A2-84AE-91936A0A0C82}" type="datetimeFigureOut">
              <a:rPr lang="es-CL"/>
              <a:pPr>
                <a:defRPr/>
              </a:pPr>
              <a:t>10-01-2025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8B1C78-9C59-AD4A-C080-ECA90B1CB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BE4DF6-AD03-83AB-A21C-34D0AC48E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FB8858-A60E-457F-9EA1-B3CA5A831CD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8.sv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svg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8.svg"/><Relationship Id="rId12" Type="http://schemas.microsoft.com/office/2007/relationships/diagramDrawing" Target="../diagrams/drawing3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.svg"/><Relationship Id="rId15" Type="http://schemas.openxmlformats.org/officeDocument/2006/relationships/image" Target="../media/image17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3.xml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10.png"/><Relationship Id="rId7" Type="http://schemas.openxmlformats.org/officeDocument/2006/relationships/image" Target="../media/image8.sv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6.sv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9DCDD877-07C5-10F3-3611-7FB32CD08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4791" y="2544794"/>
            <a:ext cx="2988000" cy="626056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DC0A0E6-BDE9-3E50-FDB7-94C3E54E3230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9B6140-7E45-7060-4ABF-D5E4C28CB42C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23FD20-5522-1849-D429-A1826BD92081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0D0A0B-5C76-CCB4-2226-B832B5263375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GOBIERNO</a:t>
            </a:r>
            <a:r>
              <a:rPr lang="es-CL" sz="1600" kern="300" spc="40">
                <a:solidFill>
                  <a:schemeClr val="bg1"/>
                </a:solidFill>
              </a:rPr>
              <a:t> DE </a:t>
            </a:r>
            <a:r>
              <a:rPr lang="es-CL" sz="1600" b="1" kern="300" spc="4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012EEF-9451-5370-0F83-FDC2DFE45FCF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CHILE AVANZA CONTIGO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6F55749-3632-0F69-694D-446034B7B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pic>
        <p:nvPicPr>
          <p:cNvPr id="15" name="Imagen 13" descr="Imagen de la pantalla de un celular con la imagen de una mano&#10;&#10;Descripción generada automáticamente con confianza baja">
            <a:extLst>
              <a:ext uri="{FF2B5EF4-FFF2-40B4-BE49-F238E27FC236}">
                <a16:creationId xmlns:a16="http://schemas.microsoft.com/office/drawing/2014/main" id="{BF9AFD77-31B0-F04F-B273-ACAC7F16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700" y="4200525"/>
            <a:ext cx="480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C93863D-BC37-0A3C-B763-E7D93689ED5D}"/>
              </a:ext>
            </a:extLst>
          </p:cNvPr>
          <p:cNvSpPr/>
          <p:nvPr/>
        </p:nvSpPr>
        <p:spPr>
          <a:xfrm rot="5400000">
            <a:off x="5264749" y="2482607"/>
            <a:ext cx="566825" cy="6945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4662DBA-1848-11AF-2FCF-461014928F65}"/>
              </a:ext>
            </a:extLst>
          </p:cNvPr>
          <p:cNvSpPr/>
          <p:nvPr/>
        </p:nvSpPr>
        <p:spPr>
          <a:xfrm rot="5400000">
            <a:off x="5190889" y="3101905"/>
            <a:ext cx="714579" cy="6945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EBDF2A-3CE8-16F1-80D4-B1FFC30FAE25}"/>
              </a:ext>
            </a:extLst>
          </p:cNvPr>
          <p:cNvSpPr txBox="1"/>
          <p:nvPr/>
        </p:nvSpPr>
        <p:spPr>
          <a:xfrm>
            <a:off x="5582889" y="2959588"/>
            <a:ext cx="13285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b="1" dirty="0">
                <a:solidFill>
                  <a:srgbClr val="404040"/>
                </a:solidFill>
                <a:latin typeface="+mj-lt"/>
                <a:ea typeface="Verdana" panose="020B0604030504040204" pitchFamily="34" charset="0"/>
              </a:rPr>
              <a:t>ENERO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AC7D8A-6540-E2C0-0BEB-7B4691546C01}"/>
              </a:ext>
            </a:extLst>
          </p:cNvPr>
          <p:cNvSpPr txBox="1"/>
          <p:nvPr/>
        </p:nvSpPr>
        <p:spPr>
          <a:xfrm>
            <a:off x="5579858" y="2633409"/>
            <a:ext cx="6243248" cy="61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MX" sz="1500" spc="0" baseline="0" dirty="0">
                <a:ln/>
                <a:solidFill>
                  <a:srgbClr val="094882"/>
                </a:solidFill>
                <a:latin typeface="Arial"/>
                <a:cs typeface="Arial"/>
                <a:sym typeface="Arial"/>
                <a:rtl val="0"/>
              </a:rPr>
              <a:t>LICITACIÓN DE OBRAS DE AMPLIACIÓN POR SUS PROPIETARIOS</a:t>
            </a:r>
          </a:p>
          <a:p>
            <a:pPr algn="l"/>
            <a:endParaRPr lang="es-CL" sz="1880" spc="0" baseline="0" dirty="0">
              <a:ln/>
              <a:solidFill>
                <a:srgbClr val="094882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9" name="Círculo parcial 18">
            <a:extLst>
              <a:ext uri="{FF2B5EF4-FFF2-40B4-BE49-F238E27FC236}">
                <a16:creationId xmlns:a16="http://schemas.microsoft.com/office/drawing/2014/main" id="{3F9A12BD-1F23-CF76-4BA1-0B19DCBD149E}"/>
              </a:ext>
            </a:extLst>
          </p:cNvPr>
          <p:cNvSpPr/>
          <p:nvPr/>
        </p:nvSpPr>
        <p:spPr>
          <a:xfrm>
            <a:off x="6928138" y="3483723"/>
            <a:ext cx="72000" cy="71772"/>
          </a:xfrm>
          <a:prstGeom prst="pie">
            <a:avLst>
              <a:gd name="adj1" fmla="val 5432092"/>
              <a:gd name="adj2" fmla="val 16200000"/>
            </a:avLst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0" name="Círculo parcial 19">
            <a:extLst>
              <a:ext uri="{FF2B5EF4-FFF2-40B4-BE49-F238E27FC236}">
                <a16:creationId xmlns:a16="http://schemas.microsoft.com/office/drawing/2014/main" id="{FE1B4121-E2B5-BCD1-D26F-8C841EF11B21}"/>
              </a:ext>
            </a:extLst>
          </p:cNvPr>
          <p:cNvSpPr/>
          <p:nvPr/>
        </p:nvSpPr>
        <p:spPr>
          <a:xfrm flipH="1">
            <a:off x="6928138" y="3483951"/>
            <a:ext cx="72000" cy="71772"/>
          </a:xfrm>
          <a:prstGeom prst="pie">
            <a:avLst>
              <a:gd name="adj1" fmla="val 5432092"/>
              <a:gd name="adj2" fmla="val 16200000"/>
            </a:avLst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02E32-87B2-CDB5-503A-C23EE4853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777EC7C-5957-22C9-E415-F69D60A54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982" y="356938"/>
            <a:ext cx="418594" cy="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67784B5-C6C1-F398-542C-95B3F58ACC9D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76D169-1215-58C7-C750-9DF20988EF95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EB66742F-83FA-B540-CEA8-59C6170B24A0}"/>
              </a:ext>
            </a:extLst>
          </p:cNvPr>
          <p:cNvCxnSpPr>
            <a:cxnSpLocks/>
          </p:cNvCxnSpPr>
          <p:nvPr/>
        </p:nvCxnSpPr>
        <p:spPr>
          <a:xfrm>
            <a:off x="407988" y="995616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C600C5D8-2BF2-B784-E443-E1CD4C494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BB4669B7-EB50-CE27-0A66-75EC96F5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10" y="600709"/>
            <a:ext cx="9835318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CONTEXTO Y OBJETIVO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400" b="1" dirty="0">
              <a:solidFill>
                <a:srgbClr val="0B4581"/>
              </a:solidFill>
              <a:latin typeface="Segoe UI" panose="020B0502040204020203" pitchFamily="34" charset="0"/>
              <a:ea typeface="Noto Sans" panose="020B050204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B92AC11-A6AC-BA75-B285-238AE78F4DC7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3FFB23-83E9-DEEF-34A8-6995F4879F4B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99821EB6-F1E3-9E51-D060-0B6A4672A9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401672A-6154-2A25-7D1D-A4A5A2EABE40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6F9DCE-11C3-A66A-071D-C2FDAE480923}"/>
              </a:ext>
            </a:extLst>
          </p:cNvPr>
          <p:cNvSpPr txBox="1"/>
          <p:nvPr/>
        </p:nvSpPr>
        <p:spPr>
          <a:xfrm>
            <a:off x="306010" y="2234807"/>
            <a:ext cx="1134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rgbClr val="002060"/>
                </a:solidFill>
              </a:rPr>
              <a:t>Propietarios de las obras de ampliación, fijadas mediante Decreto de Expansión o Decreto de Obras Necesarias y Urgentes, serán los encargados de efectuar la respectiva licitación pública internacional y adjudicar la construcción de las obras.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rgbClr val="002060"/>
                </a:solidFill>
              </a:rPr>
              <a:t>Propietarios serán responsables de la supervisión y correcta ejecución de las obras, hasta su entrada en operación.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rgbClr val="002060"/>
                </a:solidFill>
              </a:rPr>
              <a:t>Resolución CNE debe fijar los plazos, requisitos y procedimientos necesarios para la implementación del nuevo artículo 95° de la LGSE.</a:t>
            </a:r>
            <a:endParaRPr lang="es-CL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2000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E2698847-DDB0-7BFE-6046-FAEE59710E67}"/>
              </a:ext>
            </a:extLst>
          </p:cNvPr>
          <p:cNvSpPr/>
          <p:nvPr/>
        </p:nvSpPr>
        <p:spPr>
          <a:xfrm>
            <a:off x="407988" y="1371734"/>
            <a:ext cx="3562865" cy="453537"/>
          </a:xfrm>
          <a:prstGeom prst="roundRect">
            <a:avLst>
              <a:gd name="adj" fmla="val 50000"/>
            </a:avLst>
          </a:prstGeom>
          <a:solidFill>
            <a:srgbClr val="0B45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/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Nuevo artículo 95° de la LGSE</a:t>
            </a: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4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63F7D-389E-54AD-8FB6-DDDA013AD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19CDEB95-ECD6-7AFD-0283-AB61376BB009}"/>
              </a:ext>
            </a:extLst>
          </p:cNvPr>
          <p:cNvSpPr/>
          <p:nvPr/>
        </p:nvSpPr>
        <p:spPr>
          <a:xfrm>
            <a:off x="7441108" y="2623562"/>
            <a:ext cx="4380614" cy="86123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788744D2-6E80-B569-58D8-24BD0901DF8B}"/>
              </a:ext>
            </a:extLst>
          </p:cNvPr>
          <p:cNvSpPr/>
          <p:nvPr/>
        </p:nvSpPr>
        <p:spPr>
          <a:xfrm>
            <a:off x="7441108" y="3665553"/>
            <a:ext cx="4380614" cy="86123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B957C9-3FBD-02CC-2A98-2B85582B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982" y="356938"/>
            <a:ext cx="418594" cy="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FA2A259-2955-8DB8-1170-F7BC52AF6088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4EE63DD-E0BD-C831-0377-8FD40363E435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B7192FFE-6667-2644-733C-1D35CC379D17}"/>
              </a:ext>
            </a:extLst>
          </p:cNvPr>
          <p:cNvCxnSpPr>
            <a:cxnSpLocks/>
          </p:cNvCxnSpPr>
          <p:nvPr/>
        </p:nvCxnSpPr>
        <p:spPr>
          <a:xfrm>
            <a:off x="407988" y="995616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759C3B38-E650-13B7-16DE-A609BF152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D841F2A0-A959-0AD4-ABB5-49021B30D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10" y="600709"/>
            <a:ext cx="9835318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PROCEDIMIENTO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400" b="1" dirty="0">
              <a:solidFill>
                <a:srgbClr val="0B4581"/>
              </a:solidFill>
              <a:latin typeface="Segoe UI" panose="020B0502040204020203" pitchFamily="34" charset="0"/>
              <a:ea typeface="Noto Sans" panose="020B050204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3D4E50F-BF90-A9B6-EFE6-29C7F3F3484B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E3F3A01-C723-B6A3-A8A3-37D3E206F0D5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F25C6E5F-0F52-45E3-8F09-1F6379524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289ABE7-F77D-ACDC-783D-6D0686F22634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9FC13B1-07A5-D68D-CE91-34F982367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754721"/>
              </p:ext>
            </p:extLst>
          </p:nvPr>
        </p:nvGraphicFramePr>
        <p:xfrm>
          <a:off x="494002" y="1138077"/>
          <a:ext cx="6542661" cy="508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D6F6C9A-F45D-32B2-C676-2316DA97A4C6}"/>
              </a:ext>
            </a:extLst>
          </p:cNvPr>
          <p:cNvSpPr txBox="1"/>
          <p:nvPr/>
        </p:nvSpPr>
        <p:spPr>
          <a:xfrm>
            <a:off x="8296070" y="3808546"/>
            <a:ext cx="345122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Monitoreo permanente de la competencia por parte del Coordinador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EDDB763-2F82-9433-31D8-A2692D75561B}"/>
              </a:ext>
            </a:extLst>
          </p:cNvPr>
          <p:cNvSpPr txBox="1"/>
          <p:nvPr/>
        </p:nvSpPr>
        <p:spPr>
          <a:xfrm>
            <a:off x="8296070" y="2769613"/>
            <a:ext cx="345122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Principios de no discriminación arbitraria y transparencia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1626990-BC33-D357-B68F-6E3BE9546FBA}"/>
              </a:ext>
            </a:extLst>
          </p:cNvPr>
          <p:cNvSpPr/>
          <p:nvPr/>
        </p:nvSpPr>
        <p:spPr>
          <a:xfrm>
            <a:off x="7549612" y="2735203"/>
            <a:ext cx="637954" cy="637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5418B83-81FE-270F-2CD9-207EEEACE5B6}"/>
              </a:ext>
            </a:extLst>
          </p:cNvPr>
          <p:cNvSpPr/>
          <p:nvPr/>
        </p:nvSpPr>
        <p:spPr>
          <a:xfrm>
            <a:off x="7549612" y="3766561"/>
            <a:ext cx="637954" cy="637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Gráfico 19" descr="Diagrama de Venn">
            <a:extLst>
              <a:ext uri="{FF2B5EF4-FFF2-40B4-BE49-F238E27FC236}">
                <a16:creationId xmlns:a16="http://schemas.microsoft.com/office/drawing/2014/main" id="{EF133AE8-9F89-B23E-6DC7-4A754B3CA7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77559" y="2772418"/>
            <a:ext cx="536944" cy="536944"/>
          </a:xfrm>
          <a:prstGeom prst="rect">
            <a:avLst/>
          </a:prstGeom>
        </p:spPr>
      </p:pic>
      <p:pic>
        <p:nvPicPr>
          <p:cNvPr id="22" name="Gráfico 21" descr="Lupa">
            <a:extLst>
              <a:ext uri="{FF2B5EF4-FFF2-40B4-BE49-F238E27FC236}">
                <a16:creationId xmlns:a16="http://schemas.microsoft.com/office/drawing/2014/main" id="{AC06C250-7368-AD9A-09C5-015E69DC1F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90267" y="3807559"/>
            <a:ext cx="536944" cy="536944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376C6586-59EF-50F9-EF6F-8A91664CD352}"/>
              </a:ext>
            </a:extLst>
          </p:cNvPr>
          <p:cNvGrpSpPr/>
          <p:nvPr/>
        </p:nvGrpSpPr>
        <p:grpSpPr>
          <a:xfrm>
            <a:off x="6941034" y="1390521"/>
            <a:ext cx="299762" cy="4444409"/>
            <a:chOff x="6779419" y="1459905"/>
            <a:chExt cx="299762" cy="4444409"/>
          </a:xfrm>
        </p:grpSpPr>
        <p:sp>
          <p:nvSpPr>
            <p:cNvPr id="24" name="Abrir corchete 23">
              <a:extLst>
                <a:ext uri="{FF2B5EF4-FFF2-40B4-BE49-F238E27FC236}">
                  <a16:creationId xmlns:a16="http://schemas.microsoft.com/office/drawing/2014/main" id="{5F6E7A38-89E7-0F4B-85FF-EAE970D939A7}"/>
                </a:ext>
              </a:extLst>
            </p:cNvPr>
            <p:cNvSpPr/>
            <p:nvPr/>
          </p:nvSpPr>
          <p:spPr>
            <a:xfrm rot="10800000">
              <a:off x="6779419" y="1459905"/>
              <a:ext cx="202018" cy="4444409"/>
            </a:xfrm>
            <a:prstGeom prst="leftBracket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Triángulo 24">
              <a:extLst>
                <a:ext uri="{FF2B5EF4-FFF2-40B4-BE49-F238E27FC236}">
                  <a16:creationId xmlns:a16="http://schemas.microsoft.com/office/drawing/2014/main" id="{BF53D6E6-FEFD-9A1A-49EF-22D2B847C94C}"/>
                </a:ext>
              </a:extLst>
            </p:cNvPr>
            <p:cNvSpPr/>
            <p:nvPr/>
          </p:nvSpPr>
          <p:spPr>
            <a:xfrm rot="5400000">
              <a:off x="6958544" y="3639590"/>
              <a:ext cx="156236" cy="850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87956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234DC-46A2-8028-EFC6-631FF5EAC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44963323-5837-D091-A9B4-D723BF5C248C}"/>
              </a:ext>
            </a:extLst>
          </p:cNvPr>
          <p:cNvSpPr/>
          <p:nvPr/>
        </p:nvSpPr>
        <p:spPr>
          <a:xfrm>
            <a:off x="1913860" y="2030819"/>
            <a:ext cx="3561075" cy="23672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24394964-5603-A83C-4FE9-D40244A7BEFA}"/>
              </a:ext>
            </a:extLst>
          </p:cNvPr>
          <p:cNvSpPr/>
          <p:nvPr/>
        </p:nvSpPr>
        <p:spPr>
          <a:xfrm>
            <a:off x="7155711" y="2030818"/>
            <a:ext cx="3561075" cy="23672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551EA3D-7F36-0C06-36FB-6F78792BB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914396"/>
              </p:ext>
            </p:extLst>
          </p:nvPr>
        </p:nvGraphicFramePr>
        <p:xfrm>
          <a:off x="519981" y="414686"/>
          <a:ext cx="10287719" cy="504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EB58A278-1126-4F04-B7CF-B46C07B0F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982" y="356938"/>
            <a:ext cx="418594" cy="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25B1EDF-3FD8-9476-07CF-CD249B73A48A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18E7490-6804-B949-6D5C-F8A7256EC3FF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8710046D-F036-008E-FF37-C12FC4B3EF75}"/>
              </a:ext>
            </a:extLst>
          </p:cNvPr>
          <p:cNvCxnSpPr>
            <a:cxnSpLocks/>
          </p:cNvCxnSpPr>
          <p:nvPr/>
        </p:nvCxnSpPr>
        <p:spPr>
          <a:xfrm>
            <a:off x="407988" y="995616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84A4DD29-304E-4919-74A0-5707E6274CD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652086FD-2771-A9A5-0349-F4B6A6FCC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10" y="600709"/>
            <a:ext cx="9835318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PLAZOS DEL PROCESO DE LICITACIÓN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400" b="1" dirty="0">
              <a:solidFill>
                <a:srgbClr val="0B4581"/>
              </a:solidFill>
              <a:latin typeface="Segoe UI" panose="020B0502040204020203" pitchFamily="34" charset="0"/>
              <a:ea typeface="Noto Sans" panose="020B050204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CD257C-6DFB-F4D3-F834-79659936BB36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03B6C0-686D-65F0-6D7C-5744464B9086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BB3E72A-81AA-FD37-2B86-3EE1B444A6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7034C69-13E0-6507-D30F-CC13D1FC3D62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F30B3D-56A0-FAD7-E74F-3EF69E22EC4F}"/>
              </a:ext>
            </a:extLst>
          </p:cNvPr>
          <p:cNvSpPr txBox="1"/>
          <p:nvPr/>
        </p:nvSpPr>
        <p:spPr>
          <a:xfrm>
            <a:off x="2590075" y="2216014"/>
            <a:ext cx="280063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1"/>
                </a:solidFill>
              </a:rPr>
              <a:t>60 días desde recepción ofertas OOAA provenientes de Decreto de Expansión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1"/>
                </a:solidFill>
              </a:rPr>
              <a:t>20 días desde recepción ofertas OOAA provenientes de Decreto de Obras Urgentes y Necesarias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081B25-D1C0-7E88-7C42-B713692C3DF1}"/>
              </a:ext>
            </a:extLst>
          </p:cNvPr>
          <p:cNvSpPr txBox="1"/>
          <p:nvPr/>
        </p:nvSpPr>
        <p:spPr>
          <a:xfrm>
            <a:off x="7415655" y="2478439"/>
            <a:ext cx="33011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1"/>
                </a:solidFill>
              </a:rPr>
              <a:t>10 meses desde publicación del Decreto de Expansión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1"/>
                </a:solidFill>
              </a:rPr>
              <a:t>5 meses desde publicación del Decreto de Obras Urgentes y Necesarias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69D1F42-8782-F4E5-3772-631205D06CB5}"/>
              </a:ext>
            </a:extLst>
          </p:cNvPr>
          <p:cNvSpPr txBox="1"/>
          <p:nvPr/>
        </p:nvSpPr>
        <p:spPr>
          <a:xfrm>
            <a:off x="946297" y="5056554"/>
            <a:ext cx="9670015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srgbClr val="002060"/>
                </a:solidFill>
              </a:rPr>
              <a:t>CNE se reserva la facultad de disponer la suspensión de la licitación de cualquier obra a efectos de revisar su permanencia en el plan de expansión siguiente (antes del llamado a licitación)</a:t>
            </a:r>
          </a:p>
        </p:txBody>
      </p:sp>
    </p:spTree>
    <p:extLst>
      <p:ext uri="{BB962C8B-B14F-4D97-AF65-F5344CB8AC3E}">
        <p14:creationId xmlns:p14="http://schemas.microsoft.com/office/powerpoint/2010/main" val="168455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153E0-0A2C-4ACB-B2A8-0312CD507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28B1E1A-C5C0-0262-8A31-A2E2B98EC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982" y="356938"/>
            <a:ext cx="418594" cy="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841B9DF-B2C4-420F-AACF-B17E05A07A54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5814FE2-6A78-CEB9-64DE-7A70D2A9EFDD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583F20C6-8952-AD28-12DC-EB7F77628476}"/>
              </a:ext>
            </a:extLst>
          </p:cNvPr>
          <p:cNvCxnSpPr>
            <a:cxnSpLocks/>
          </p:cNvCxnSpPr>
          <p:nvPr/>
        </p:nvCxnSpPr>
        <p:spPr>
          <a:xfrm>
            <a:off x="407988" y="995616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420F486F-2DA9-2250-4EE7-A9549559C7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D1D769D0-55CB-3539-0BCF-BCE439677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10" y="600709"/>
            <a:ext cx="9835318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REVISIÓN PREVIA DE BASES POR EL COORDINADOR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400" b="1" dirty="0">
              <a:solidFill>
                <a:srgbClr val="0B4581"/>
              </a:solidFill>
              <a:latin typeface="Segoe UI" panose="020B0502040204020203" pitchFamily="34" charset="0"/>
              <a:ea typeface="Noto Sans" panose="020B050204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3435388-28C0-9E80-CA34-7D4559ECB0F5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57B8122-1D6B-D883-9A82-4B9DFE75944F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94E23DA8-79C5-B39C-55EF-79B1AA4BD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8D20F5F-A63B-1075-DCF8-43C6193FBE06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79F8785-589F-3638-EA29-FD49F2459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233073"/>
              </p:ext>
            </p:extLst>
          </p:nvPr>
        </p:nvGraphicFramePr>
        <p:xfrm>
          <a:off x="2460071" y="1808857"/>
          <a:ext cx="9835319" cy="311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6E0BB95-BB99-1009-9DC5-2B553C14EA0E}"/>
              </a:ext>
            </a:extLst>
          </p:cNvPr>
          <p:cNvSpPr txBox="1"/>
          <p:nvPr/>
        </p:nvSpPr>
        <p:spPr>
          <a:xfrm>
            <a:off x="1094257" y="5302249"/>
            <a:ext cx="983531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En caso que el Coordinador manifieste su conformidad o no se pronuncie en plazo, los propietarios deberán efectuar el llamado a licitación dentro de los 5 o 3 días siguientes, según sea el caso</a:t>
            </a:r>
            <a:endParaRPr lang="es-CL" sz="1600" dirty="0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9D249C19-06FC-6CD2-2280-36EA905CC078}"/>
              </a:ext>
            </a:extLst>
          </p:cNvPr>
          <p:cNvSpPr/>
          <p:nvPr/>
        </p:nvSpPr>
        <p:spPr>
          <a:xfrm>
            <a:off x="1816746" y="2674156"/>
            <a:ext cx="928983" cy="98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F3A3D80-4A63-DBDF-B356-33807C81C5BE}"/>
              </a:ext>
            </a:extLst>
          </p:cNvPr>
          <p:cNvSpPr/>
          <p:nvPr/>
        </p:nvSpPr>
        <p:spPr>
          <a:xfrm>
            <a:off x="1816746" y="3903509"/>
            <a:ext cx="928983" cy="98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Gráfico 9" descr="Lista">
            <a:extLst>
              <a:ext uri="{FF2B5EF4-FFF2-40B4-BE49-F238E27FC236}">
                <a16:creationId xmlns:a16="http://schemas.microsoft.com/office/drawing/2014/main" id="{A850FD0C-16B5-26AE-70FB-518B2D059F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23274" y="2810403"/>
            <a:ext cx="715926" cy="715926"/>
          </a:xfrm>
          <a:prstGeom prst="rect">
            <a:avLst/>
          </a:prstGeom>
        </p:spPr>
      </p:pic>
      <p:pic>
        <p:nvPicPr>
          <p:cNvPr id="19" name="Gráfico 18" descr="Engranaje único">
            <a:extLst>
              <a:ext uri="{FF2B5EF4-FFF2-40B4-BE49-F238E27FC236}">
                <a16:creationId xmlns:a16="http://schemas.microsoft.com/office/drawing/2014/main" id="{1F3D83C3-576E-486A-4FA5-39BF6F0186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23274" y="4035957"/>
            <a:ext cx="715926" cy="715926"/>
          </a:xfrm>
          <a:prstGeom prst="rect">
            <a:avLst/>
          </a:prstGeom>
        </p:spPr>
      </p:pic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7F8EC88F-1774-39CB-8945-9C56C351FEB9}"/>
              </a:ext>
            </a:extLst>
          </p:cNvPr>
          <p:cNvSpPr/>
          <p:nvPr/>
        </p:nvSpPr>
        <p:spPr>
          <a:xfrm>
            <a:off x="1816746" y="1462044"/>
            <a:ext cx="928983" cy="98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0BD1C02D-CA18-6293-A270-BADFC6F2C808}"/>
              </a:ext>
            </a:extLst>
          </p:cNvPr>
          <p:cNvSpPr/>
          <p:nvPr/>
        </p:nvSpPr>
        <p:spPr>
          <a:xfrm>
            <a:off x="2987749" y="1430146"/>
            <a:ext cx="6847367" cy="10685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Previo al inicio del proceso, los propietarios deberán remitir al Coordinador las bases de licitación, para la revisión de su alcance técnico y administrativo</a:t>
            </a:r>
          </a:p>
        </p:txBody>
      </p:sp>
      <p:pic>
        <p:nvPicPr>
          <p:cNvPr id="24" name="Gráfico 23" descr="Bombilla y engranaje">
            <a:extLst>
              <a:ext uri="{FF2B5EF4-FFF2-40B4-BE49-F238E27FC236}">
                <a16:creationId xmlns:a16="http://schemas.microsoft.com/office/drawing/2014/main" id="{3401C2A0-FC7A-2A4D-C877-F9346E2BB2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23274" y="1592565"/>
            <a:ext cx="696986" cy="6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5B771-3318-66AD-A1E8-98D36935C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03A2028-978A-A7D5-EDFA-E5229E25D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982" y="356938"/>
            <a:ext cx="418594" cy="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6D3E757-9161-F66F-78FC-682F2858553A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81705BE-7556-0DFE-05C8-C0ECEFAAEC4B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AE59B1C2-1E8B-51AA-0099-203F55B82D4D}"/>
              </a:ext>
            </a:extLst>
          </p:cNvPr>
          <p:cNvCxnSpPr>
            <a:cxnSpLocks/>
          </p:cNvCxnSpPr>
          <p:nvPr/>
        </p:nvCxnSpPr>
        <p:spPr>
          <a:xfrm>
            <a:off x="407988" y="995616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6DB85550-533C-8F06-2DDD-C8340E5C44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C6FB7685-857B-99E8-8E4F-070179519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10" y="600709"/>
            <a:ext cx="9835318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TÉRMINO ANTICIPADO DE CONTRATO Y RELICITACIÓN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400" b="1" dirty="0">
              <a:solidFill>
                <a:srgbClr val="0B4581"/>
              </a:solidFill>
              <a:latin typeface="Segoe UI" panose="020B0502040204020203" pitchFamily="34" charset="0"/>
              <a:ea typeface="Noto Sans" panose="020B050204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C24548-818C-6C31-8A5A-05D93730B705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8C36A4-6883-1E6D-44E6-EAE639FA8827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87243B5C-0059-F780-0C1C-B2FDE6B81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A0C9DCD-CC0F-29B9-6F8B-7D8C6F1A5E83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C173592-E9BE-C07B-7443-BC35CCFF13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244068"/>
              </p:ext>
            </p:extLst>
          </p:nvPr>
        </p:nvGraphicFramePr>
        <p:xfrm>
          <a:off x="598562" y="1265506"/>
          <a:ext cx="10473001" cy="47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6260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EE37-CCD9-D152-B8FE-DE52FDC42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2F05F4A-A051-C502-2E23-8E8E6721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982" y="356938"/>
            <a:ext cx="418594" cy="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07CAAED-B0FC-79B8-BAAF-DCA0746EA889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3EB4CD8-CD0E-B976-A0A3-CFB9B1B23791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id="{05BB882F-0B78-F46D-28B6-F403D991C305}"/>
              </a:ext>
            </a:extLst>
          </p:cNvPr>
          <p:cNvCxnSpPr>
            <a:cxnSpLocks/>
          </p:cNvCxnSpPr>
          <p:nvPr/>
        </p:nvCxnSpPr>
        <p:spPr>
          <a:xfrm>
            <a:off x="407988" y="995616"/>
            <a:ext cx="11340000" cy="0"/>
          </a:xfrm>
          <a:prstGeom prst="line">
            <a:avLst/>
          </a:prstGeom>
          <a:ln w="12700">
            <a:solidFill>
              <a:srgbClr val="314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8A0AE5F6-8805-AA5E-1775-C33D16A186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557"/>
          <a:stretch/>
        </p:blipFill>
        <p:spPr>
          <a:xfrm>
            <a:off x="11071563" y="409798"/>
            <a:ext cx="677541" cy="299222"/>
          </a:xfrm>
          <a:prstGeom prst="rect">
            <a:avLst/>
          </a:prstGeom>
        </p:spPr>
      </p:pic>
      <p:sp>
        <p:nvSpPr>
          <p:cNvPr id="13" name="CuadroTexto 29">
            <a:extLst>
              <a:ext uri="{FF2B5EF4-FFF2-40B4-BE49-F238E27FC236}">
                <a16:creationId xmlns:a16="http://schemas.microsoft.com/office/drawing/2014/main" id="{69408DB4-5C34-E2A9-BEF3-5003699CC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10" y="600709"/>
            <a:ext cx="9835318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CL" sz="2400" b="1" dirty="0">
                <a:solidFill>
                  <a:srgbClr val="0B4581"/>
                </a:solidFill>
                <a:latin typeface="Segoe UI" panose="020B0502040204020203" pitchFamily="34" charset="0"/>
                <a:ea typeface="Noto Sans" panose="020B0502040504020204" pitchFamily="34" charset="0"/>
                <a:cs typeface="Segoe UI" panose="020B0502040204020203" pitchFamily="34" charset="0"/>
              </a:rPr>
              <a:t>LICITACIONES EN CURSO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400" b="1" dirty="0">
              <a:solidFill>
                <a:srgbClr val="0B4581"/>
              </a:solidFill>
              <a:latin typeface="Segoe UI" panose="020B0502040204020203" pitchFamily="34" charset="0"/>
              <a:ea typeface="Noto Sans" panose="020B050204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AB7FD7-7AF0-740C-05E1-61CB9D81494D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GOBIERNO</a:t>
            </a:r>
            <a:r>
              <a:rPr lang="es-CL" sz="1600" kern="300" spc="40">
                <a:solidFill>
                  <a:srgbClr val="7D7D7D"/>
                </a:solidFill>
              </a:rPr>
              <a:t> DE </a:t>
            </a:r>
            <a:r>
              <a:rPr lang="es-CL" sz="1600" b="1" kern="300" spc="40">
                <a:solidFill>
                  <a:srgbClr val="7D7D7D"/>
                </a:solidFill>
              </a:rPr>
              <a:t>CHILE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F7959D-84FB-FD52-CCE3-C6FB781586D4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rgbClr val="7D7D7D"/>
                </a:solidFill>
              </a:rPr>
              <a:t>CHILE AVANZA CONTIGO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733ED49B-A19B-95EF-3767-D6BD38F93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B9EB7CC-E09E-BF6F-7956-81045E0A0C1A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rgbClr val="7D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BD9F58EA-196A-DA27-06D1-5639E0E01D37}"/>
              </a:ext>
            </a:extLst>
          </p:cNvPr>
          <p:cNvSpPr/>
          <p:nvPr/>
        </p:nvSpPr>
        <p:spPr>
          <a:xfrm>
            <a:off x="1488135" y="1733107"/>
            <a:ext cx="3880884" cy="3997842"/>
          </a:xfrm>
          <a:prstGeom prst="roundRect">
            <a:avLst>
              <a:gd name="adj" fmla="val 653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 dirty="0">
              <a:solidFill>
                <a:schemeClr val="bg1"/>
              </a:solidFill>
            </a:endParaRPr>
          </a:p>
          <a:p>
            <a:pPr algn="ctr"/>
            <a:endParaRPr lang="es-MX" dirty="0">
              <a:solidFill>
                <a:schemeClr val="bg1"/>
              </a:solidFill>
            </a:endParaRPr>
          </a:p>
          <a:p>
            <a:pPr algn="ctr"/>
            <a:endParaRPr lang="es-MX" sz="1800" dirty="0">
              <a:solidFill>
                <a:schemeClr val="bg1"/>
              </a:solidFill>
            </a:endParaRPr>
          </a:p>
          <a:p>
            <a:pPr algn="ctr"/>
            <a:r>
              <a:rPr lang="es-MX" sz="1800" dirty="0">
                <a:solidFill>
                  <a:schemeClr val="bg1"/>
                </a:solidFill>
              </a:rPr>
              <a:t>Procesos de licitación provenientes de planes de expansión publicados antes de la entrada en vigencia de la Ley N° 21.721, cuyo llamado a licitación hubiese sido realizado con anterioridad, deberán continuar y adjudicarse conforme al marco normativo vigente. 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6196467E-3D9D-1CAA-78F7-FA91A0B0BC94}"/>
              </a:ext>
            </a:extLst>
          </p:cNvPr>
          <p:cNvSpPr/>
          <p:nvPr/>
        </p:nvSpPr>
        <p:spPr>
          <a:xfrm>
            <a:off x="6626966" y="1722306"/>
            <a:ext cx="3880884" cy="3997842"/>
          </a:xfrm>
          <a:prstGeom prst="roundRect">
            <a:avLst>
              <a:gd name="adj" fmla="val 653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>
                <a:solidFill>
                  <a:schemeClr val="bg1"/>
                </a:solidFill>
              </a:rPr>
              <a:t>Los demás procesos de licitación pendientes deberán ser convocados por los propietarios de las obras en un plazo no mayor a 9 meses desde la publicación de la ley (27 de septiembre de 2025).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F11AE5-02B4-6AD1-8AE8-FD18CCE213BB}"/>
              </a:ext>
            </a:extLst>
          </p:cNvPr>
          <p:cNvSpPr txBox="1"/>
          <p:nvPr/>
        </p:nvSpPr>
        <p:spPr>
          <a:xfrm>
            <a:off x="2609870" y="2018914"/>
            <a:ext cx="1637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>
                <a:solidFill>
                  <a:schemeClr val="bg1">
                    <a:alpha val="36000"/>
                  </a:schemeClr>
                </a:solidFill>
              </a:rPr>
              <a:t>01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C55C18-75A7-677F-0E74-B6DCAF07EA84}"/>
              </a:ext>
            </a:extLst>
          </p:cNvPr>
          <p:cNvSpPr txBox="1"/>
          <p:nvPr/>
        </p:nvSpPr>
        <p:spPr>
          <a:xfrm>
            <a:off x="7875721" y="2008113"/>
            <a:ext cx="1637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>
                <a:solidFill>
                  <a:schemeClr val="bg1">
                    <a:alpha val="36000"/>
                  </a:schemeClr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46592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FB5F3"/>
            </a:gs>
            <a:gs pos="75000">
              <a:srgbClr val="DBEDF9"/>
            </a:gs>
            <a:gs pos="100000">
              <a:srgbClr val="DBEDF9"/>
            </a:gs>
          </a:gsLst>
          <a:lin ang="18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46D31E1-F277-904D-FEFA-A5030A4F5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2000" y="3115972"/>
            <a:ext cx="2988000" cy="626056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DC0A0E6-BDE9-3E50-FDB7-94C3E54E3230}"/>
              </a:ext>
            </a:extLst>
          </p:cNvPr>
          <p:cNvSpPr/>
          <p:nvPr/>
        </p:nvSpPr>
        <p:spPr>
          <a:xfrm>
            <a:off x="230188" y="230188"/>
            <a:ext cx="11712575" cy="6216650"/>
          </a:xfrm>
          <a:prstGeom prst="roundRect">
            <a:avLst>
              <a:gd name="adj" fmla="val 1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9B6140-7E45-7060-4ABF-D5E4C28CB42C}"/>
              </a:ext>
            </a:extLst>
          </p:cNvPr>
          <p:cNvSpPr/>
          <p:nvPr/>
        </p:nvSpPr>
        <p:spPr>
          <a:xfrm>
            <a:off x="4535488" y="0"/>
            <a:ext cx="1376362" cy="225425"/>
          </a:xfrm>
          <a:prstGeom prst="rect">
            <a:avLst/>
          </a:prstGeom>
          <a:solidFill>
            <a:srgbClr val="0063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23FD20-5522-1849-D429-A1826BD92081}"/>
              </a:ext>
            </a:extLst>
          </p:cNvPr>
          <p:cNvSpPr/>
          <p:nvPr/>
        </p:nvSpPr>
        <p:spPr>
          <a:xfrm>
            <a:off x="5911850" y="-6350"/>
            <a:ext cx="1735138" cy="231775"/>
          </a:xfrm>
          <a:prstGeom prst="rect">
            <a:avLst/>
          </a:prstGeom>
          <a:solidFill>
            <a:srgbClr val="F50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0D0A0B-5C76-CCB4-2226-B832B5263375}"/>
              </a:ext>
            </a:extLst>
          </p:cNvPr>
          <p:cNvSpPr txBox="1"/>
          <p:nvPr/>
        </p:nvSpPr>
        <p:spPr>
          <a:xfrm>
            <a:off x="257175" y="6478588"/>
            <a:ext cx="202406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GOBIERNO</a:t>
            </a:r>
            <a:r>
              <a:rPr lang="es-CL" sz="1600" kern="300" spc="40">
                <a:solidFill>
                  <a:schemeClr val="bg1"/>
                </a:solidFill>
              </a:rPr>
              <a:t> DE </a:t>
            </a:r>
            <a:r>
              <a:rPr lang="es-CL" sz="1600" b="1" kern="300" spc="40">
                <a:solidFill>
                  <a:schemeClr val="bg1"/>
                </a:solidFill>
              </a:rPr>
              <a:t>CHILE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012EEF-9451-5370-0F83-FDC2DFE45FCF}"/>
              </a:ext>
            </a:extLst>
          </p:cNvPr>
          <p:cNvSpPr txBox="1"/>
          <p:nvPr/>
        </p:nvSpPr>
        <p:spPr>
          <a:xfrm>
            <a:off x="9620250" y="6478588"/>
            <a:ext cx="2374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600" b="1" kern="300" spc="40">
                <a:solidFill>
                  <a:schemeClr val="bg1"/>
                </a:solidFill>
              </a:rPr>
              <a:t>CHILE AVANZA CONTIGO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6F55749-3632-0F69-694D-446034B7B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571853"/>
            <a:ext cx="3400902" cy="1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6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710</Words>
  <Application>Microsoft Office PowerPoint</Application>
  <PresentationFormat>Panorámica</PresentationFormat>
  <Paragraphs>86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Verdana</vt:lpstr>
      <vt:lpstr>Arial</vt:lpstr>
      <vt:lpstr>Calibri</vt:lpstr>
      <vt:lpstr>Segoe UI</vt:lpstr>
      <vt:lpstr>Aptos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Alonso Arriagada Aguayo</cp:lastModifiedBy>
  <cp:revision>26</cp:revision>
  <cp:lastPrinted>2024-05-20T19:57:36Z</cp:lastPrinted>
  <dcterms:created xsi:type="dcterms:W3CDTF">2022-09-08T19:25:06Z</dcterms:created>
  <dcterms:modified xsi:type="dcterms:W3CDTF">2025-01-11T01:22:13Z</dcterms:modified>
</cp:coreProperties>
</file>