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4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  <p:sldMasterId id="2147483672" r:id="rId4"/>
    <p:sldMasterId id="2147483706" r:id="rId5"/>
  </p:sldMasterIdLst>
  <p:notesMasterIdLst>
    <p:notesMasterId r:id="rId15"/>
  </p:notesMasterIdLst>
  <p:sldIdLst>
    <p:sldId id="257" r:id="rId6"/>
    <p:sldId id="555" r:id="rId7"/>
    <p:sldId id="273" r:id="rId8"/>
    <p:sldId id="748" r:id="rId9"/>
    <p:sldId id="775" r:id="rId10"/>
    <p:sldId id="777" r:id="rId11"/>
    <p:sldId id="776" r:id="rId12"/>
    <p:sldId id="768" r:id="rId13"/>
    <p:sldId id="260" r:id="rId14"/>
  </p:sldIdLst>
  <p:sldSz cx="12192000" cy="6858000"/>
  <p:notesSz cx="6858000" cy="9144000"/>
  <p:custDataLst>
    <p:tags r:id="rId1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0D5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5" autoAdjust="0"/>
    <p:restoredTop sz="88014" autoAdjust="0"/>
  </p:normalViewPr>
  <p:slideViewPr>
    <p:cSldViewPr>
      <p:cViewPr varScale="1">
        <p:scale>
          <a:sx n="100" d="100"/>
          <a:sy n="100" d="100"/>
        </p:scale>
        <p:origin x="99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id="{969C2362-E925-43D3-04A2-CCDD565284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id="{FDF46655-B068-1C9E-9C60-5527B0F47DF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C2FA8C3-6653-4A94-BD9E-3A60087B03B2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id="{2F8733A8-3049-4317-DB5F-5847F9F958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id="{69403528-8640-DB91-8792-D22D59902F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US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AA99FDA7-E562-C582-A515-68E4BBE8FB6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F91DDFA1-897D-7367-D267-C3BB80CB4E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9DAAE0D-2D8E-4531-9959-B947CD041829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Marcador de imagen de diapositiva">
            <a:extLst>
              <a:ext uri="{FF2B5EF4-FFF2-40B4-BE49-F238E27FC236}">
                <a16:creationId xmlns:a16="http://schemas.microsoft.com/office/drawing/2014/main" id="{94B9E991-7652-6069-5CF0-DA67444EBB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2 Marcador de notas">
            <a:extLst>
              <a:ext uri="{FF2B5EF4-FFF2-40B4-BE49-F238E27FC236}">
                <a16:creationId xmlns:a16="http://schemas.microsoft.com/office/drawing/2014/main" id="{474047BB-EB7B-AEC7-EFE8-E75175E31CF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CL"/>
          </a:p>
        </p:txBody>
      </p:sp>
      <p:sp>
        <p:nvSpPr>
          <p:cNvPr id="10244" name="3 Marcador de número de diapositiva">
            <a:extLst>
              <a:ext uri="{FF2B5EF4-FFF2-40B4-BE49-F238E27FC236}">
                <a16:creationId xmlns:a16="http://schemas.microsoft.com/office/drawing/2014/main" id="{D6F2902A-AD61-C318-F849-45D2FB02BD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246F4C44-13D6-46D5-B2B6-5132A7EF0ABA}" type="slidenum">
              <a:rPr lang="en-US" altLang="es-CL" smtClean="0">
                <a:solidFill>
                  <a:srgbClr val="000000"/>
                </a:solidFill>
              </a:rPr>
              <a:pPr/>
              <a:t>1</a:t>
            </a:fld>
            <a:endParaRPr lang="en-US" altLang="es-CL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Marcador de imagen de diapositiva 1">
            <a:extLst>
              <a:ext uri="{FF2B5EF4-FFF2-40B4-BE49-F238E27FC236}">
                <a16:creationId xmlns:a16="http://schemas.microsoft.com/office/drawing/2014/main" id="{DCD4E62C-4788-8D0E-6B24-161AE4297A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Marcador de notas 2">
            <a:extLst>
              <a:ext uri="{FF2B5EF4-FFF2-40B4-BE49-F238E27FC236}">
                <a16:creationId xmlns:a16="http://schemas.microsoft.com/office/drawing/2014/main" id="{A51D8EA8-3059-167E-0C47-1F74C8FAD8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L" altLang="es-CL" sz="900"/>
              <a:t>En la primera sesión se presentarán a los integrantes convocados a integrar el Comité y a los representantes de la Comisión, se planificará el trabajo normativo</a:t>
            </a:r>
          </a:p>
          <a:p>
            <a:r>
              <a:rPr lang="es-CL" altLang="es-CL" sz="900"/>
              <a:t>y sus objetivos, se acordarán las fechas específicas para las sesiones que se estimen necesarias, se elegirá de entre sus integrantes al secretario de actas y su</a:t>
            </a:r>
          </a:p>
          <a:p>
            <a:r>
              <a:rPr lang="es-CL" altLang="es-CL" sz="900"/>
              <a:t>reemplazante, y, en general, se acordarán todas las otras materias necesarias para el funcionamiento del Comité Consultivo, de conformidad a las normas establecidas en el presente reglamento.</a:t>
            </a:r>
          </a:p>
          <a:p>
            <a:endParaRPr lang="es-CL" altLang="es-CL" sz="900"/>
          </a:p>
          <a:p>
            <a:endParaRPr lang="es-CL" altLang="es-CL" sz="900"/>
          </a:p>
          <a:p>
            <a:r>
              <a:rPr lang="en-GB" altLang="es-CL" sz="900"/>
              <a:t>El </a:t>
            </a:r>
            <a:r>
              <a:rPr lang="es-CL" altLang="es-CL" sz="900"/>
              <a:t>Comité será presidido por un representante de la Comisión, y las labores de custodia y levantamiento de actas serán llevados a cabo por un secretario de actas.</a:t>
            </a:r>
          </a:p>
          <a:p>
            <a:endParaRPr lang="es-CL" altLang="es-CL" sz="900"/>
          </a:p>
          <a:p>
            <a:r>
              <a:rPr lang="en-GB" altLang="es-CL" sz="900"/>
              <a:t>Son funciones del presidente del Comité Consultivo:</a:t>
            </a:r>
          </a:p>
          <a:p>
            <a:r>
              <a:rPr lang="es-CL" altLang="es-CL" sz="900"/>
              <a:t>a) Citar y dirigir las sesiones del Comité Consultivo que deban realizarse de acuerdo con el calendario y plan de trabajo definido en la resolución de inicio y aquellas acordadas en la primera sesión de dicho Comité, velando por su normal desarrollo.</a:t>
            </a:r>
          </a:p>
          <a:p>
            <a:r>
              <a:rPr lang="es-CL" altLang="es-CL" sz="900"/>
              <a:t>b) Informar y poner a disposición de los integrantes del Comité Consultivo la información necesaria, estudios, insumos y los medios necesarios para su adecuado funcionamiento.</a:t>
            </a:r>
          </a:p>
          <a:p>
            <a:r>
              <a:rPr lang="es-CL" altLang="es-CL" sz="900"/>
              <a:t>c) Resolver las diferencias en torno a los contenidos del acta y cómo se reflejan en la misma las opiniones de los distintos integrantes.</a:t>
            </a:r>
          </a:p>
          <a:p>
            <a:endParaRPr lang="es-CL" altLang="es-CL" sz="900"/>
          </a:p>
          <a:p>
            <a:r>
              <a:rPr lang="es-CL" altLang="es-CL" sz="900"/>
              <a:t>Son funciones del secretario de actas del Comité:</a:t>
            </a:r>
          </a:p>
          <a:p>
            <a:r>
              <a:rPr lang="es-CL" altLang="es-CL" sz="900"/>
              <a:t>a) Elaborar y custodiar las actas de las sesiones, con expresión de todas las opiniones y de los acuerdos adoptados, las cuales se agregarán íntegramente al expediente público y electrónico del respectivo Procedimiento Normativo, señalado en el artículo 15 del presente reglamento.</a:t>
            </a:r>
          </a:p>
          <a:p>
            <a:r>
              <a:rPr lang="es-CL" altLang="es-CL" sz="900"/>
              <a:t>b) Confeccionar las tablas temáticas para cada sesión, en base a los acuerdos tomados en las </a:t>
            </a:r>
            <a:r>
              <a:rPr lang="en-GB" altLang="es-CL" sz="900"/>
              <a:t>sesiones precedentes.</a:t>
            </a:r>
          </a:p>
          <a:p>
            <a:r>
              <a:rPr lang="es-CL" altLang="es-CL" sz="900"/>
              <a:t>c) Elaborar la nómina de integrantes del Comité y asegurar la firma de los asistentes a cada sesión, dejando constancia de las inasistencias, en su caso.</a:t>
            </a:r>
          </a:p>
          <a:p>
            <a:endParaRPr lang="es-CL" altLang="es-CL" sz="900"/>
          </a:p>
          <a:p>
            <a:r>
              <a:rPr lang="es-CL" altLang="es-CL" sz="900"/>
              <a:t>El representante de la Comisión que presida el Comité, deberá coordinar la realización de las sesiones del Comité. Asimismo, se permitirá la asistencia a las sesiones por </a:t>
            </a:r>
            <a:r>
              <a:rPr lang="en-GB" altLang="es-CL" sz="900"/>
              <a:t>parte de ciertos integrantes mediante medios no presenciales, lo que deberá ser certificado por el </a:t>
            </a:r>
            <a:r>
              <a:rPr lang="es-CL" altLang="es-CL" sz="900"/>
              <a:t>secretario de actas en el acta de la sesión respectiva.</a:t>
            </a:r>
          </a:p>
          <a:p>
            <a:endParaRPr lang="es-CL" altLang="es-CL" sz="900"/>
          </a:p>
          <a:p>
            <a:endParaRPr lang="es-CL" altLang="es-CL" sz="900"/>
          </a:p>
          <a:p>
            <a:r>
              <a:rPr lang="es-CL" altLang="es-CL" sz="900" b="1"/>
              <a:t>Artículo 27.- </a:t>
            </a:r>
            <a:r>
              <a:rPr lang="es-CL" altLang="es-CL" sz="900"/>
              <a:t>Las sesiones se llevarán a cabo con la presencia de, al menos, un 40% de los integrantes del Comité Consultivo. Con todo, no podrá llevarse a cabo una sesión sin la asistencia del presidente y del secretario de actas del Comité, o de sus respectivos reemplazantes.</a:t>
            </a:r>
          </a:p>
          <a:p>
            <a:r>
              <a:rPr lang="es-CL" altLang="es-CL" sz="900"/>
              <a:t>La falta de quórum exigido para sesionar implica la suspensión de la sesión y su nueva programación, de lo que se deberá dejar constancia en el acta respectiva.</a:t>
            </a:r>
          </a:p>
          <a:p>
            <a:endParaRPr lang="es-CL" altLang="es-CL" sz="900"/>
          </a:p>
          <a:p>
            <a:r>
              <a:rPr lang="es-CL" altLang="es-CL" sz="900"/>
              <a:t>Las opiniones del Comité Consultivo se materializarán mediante acuerdos, los que, salvo regla expresa en contrario, se adoptarán por mayoría simple de los integrantes que asistan a la sesión. En caso de empate en las votaciones que exigen mayoría simple de los asistentes, </a:t>
            </a:r>
            <a:r>
              <a:rPr lang="en-GB" altLang="es-CL" sz="900"/>
              <a:t>resolverá el presidente.</a:t>
            </a:r>
          </a:p>
          <a:p>
            <a:endParaRPr lang="en-GB" altLang="es-CL" sz="900"/>
          </a:p>
          <a:p>
            <a:r>
              <a:rPr lang="es-CL" altLang="es-CL" sz="900"/>
              <a:t>Las actas de las sesiones, donde consten las opiniones y los acuerdos del Comité Consultivo, serán remitidas por el secretario de actas a la Comisión para su conocimiento e incorporación en el expediente público y electrónico del respectivo Procedimiento Normativo, señalado en el artículo 15 del presente reglamento.</a:t>
            </a:r>
          </a:p>
          <a:p>
            <a:endParaRPr lang="es-CL" altLang="es-CL" sz="900"/>
          </a:p>
          <a:p>
            <a:r>
              <a:rPr lang="es-CL" altLang="es-CL" sz="900" b="1"/>
              <a:t>Artículo 28.- </a:t>
            </a:r>
            <a:r>
              <a:rPr lang="es-CL" altLang="es-CL" sz="900"/>
              <a:t>Excepcionalmente, el Comité podrá acordar, con el voto favorable de al menos un 70% de los integrantes asistentes a la sesión respectiva, invitar a una sesión especial, adicional a la indicada en el artículo 19, al proponente de la Norma Técnica cuya elaboración o modificación se encuentra en estudio, así como a otros especialistas en las materias objeto de la </a:t>
            </a:r>
            <a:r>
              <a:rPr lang="en-GB" altLang="es-CL" sz="900"/>
              <a:t>Norma Técnica en estudio.</a:t>
            </a:r>
          </a:p>
          <a:p>
            <a:endParaRPr lang="en-GB" altLang="es-CL" sz="900"/>
          </a:p>
          <a:p>
            <a:r>
              <a:rPr lang="es-CL" altLang="es-CL" sz="900" b="1"/>
              <a:t>Artículo 29</a:t>
            </a:r>
            <a:r>
              <a:rPr lang="es-CL" altLang="es-CL" sz="900"/>
              <a:t>.- Los representantes y expertos técnicos, a los que se refieren los literales d) y e) del artículo 20 del presente reglamento, que formen parte del Comité Consultivo podrán renunciar a tal calidad mediante carta destinada para tal efecto, dirigida a la Comisión, con copia </a:t>
            </a:r>
            <a:r>
              <a:rPr lang="en-GB" altLang="es-CL" sz="900"/>
              <a:t>al presidente del Comité.</a:t>
            </a:r>
          </a:p>
          <a:p>
            <a:endParaRPr lang="en-GB" altLang="es-CL" sz="900"/>
          </a:p>
          <a:p>
            <a:r>
              <a:rPr lang="es-CL" altLang="es-CL" sz="900" b="1"/>
              <a:t>Artículo 30.- </a:t>
            </a:r>
            <a:r>
              <a:rPr lang="es-CL" altLang="es-CL" sz="900"/>
              <a:t>Los integrantes del Comité Consultivo cesarán en sus funciones por alguna de</a:t>
            </a:r>
            <a:r>
              <a:rPr lang="en-GB" altLang="es-CL" sz="900"/>
              <a:t>l as siguientes causales:</a:t>
            </a:r>
          </a:p>
          <a:p>
            <a:pPr lvl="1"/>
            <a:r>
              <a:rPr lang="es-CL" altLang="es-CL" sz="900"/>
              <a:t>a) Por sobrevenir con posterioridad a su designación la causal de inhabilidad contemplada en el artículo 23 del presente reglamento, en los casos que corresponda.</a:t>
            </a:r>
          </a:p>
          <a:p>
            <a:pPr lvl="1"/>
            <a:r>
              <a:rPr lang="es-CL" altLang="es-CL" sz="900"/>
              <a:t>b) Contar con tres inasistencias registradas en actas.</a:t>
            </a:r>
          </a:p>
          <a:p>
            <a:pPr lvl="1"/>
            <a:r>
              <a:rPr lang="es-CL" altLang="es-CL" sz="900"/>
              <a:t>c) Dejar de pertenecer, por cualquier circunstancia, a la empresa, organismo o institución que representen, causal que no aplica tratándose de los expertos técnicos del literal e) del artículo </a:t>
            </a:r>
            <a:r>
              <a:rPr lang="en-GB" altLang="es-CL" sz="900"/>
              <a:t>20 del presente reglamento.</a:t>
            </a:r>
            <a:endParaRPr lang="es-CL" altLang="es-CL" sz="900"/>
          </a:p>
          <a:p>
            <a:endParaRPr lang="es-CL" altLang="es-CL"/>
          </a:p>
        </p:txBody>
      </p:sp>
      <p:sp>
        <p:nvSpPr>
          <p:cNvPr id="13316" name="Marcador de número de diapositiva 3">
            <a:extLst>
              <a:ext uri="{FF2B5EF4-FFF2-40B4-BE49-F238E27FC236}">
                <a16:creationId xmlns:a16="http://schemas.microsoft.com/office/drawing/2014/main" id="{EF95144A-710F-7452-3543-9D19EE83A8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1E4A358-A9E4-4B9C-AB2D-CC42B5DAE98B}" type="slidenum">
              <a:rPr lang="en-US" altLang="es-CL" smtClean="0"/>
              <a:pPr/>
              <a:t>3</a:t>
            </a:fld>
            <a:endParaRPr lang="en-US" alt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Marcador de imagen de diapositiva 1">
            <a:extLst>
              <a:ext uri="{FF2B5EF4-FFF2-40B4-BE49-F238E27FC236}">
                <a16:creationId xmlns:a16="http://schemas.microsoft.com/office/drawing/2014/main" id="{DEF49B30-C0BA-EE07-7110-0864597B35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Marcador de notas 2">
            <a:extLst>
              <a:ext uri="{FF2B5EF4-FFF2-40B4-BE49-F238E27FC236}">
                <a16:creationId xmlns:a16="http://schemas.microsoft.com/office/drawing/2014/main" id="{F36F21FB-7C85-7049-7CA1-822D873695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L" altLang="es-CL"/>
          </a:p>
        </p:txBody>
      </p:sp>
      <p:sp>
        <p:nvSpPr>
          <p:cNvPr id="15364" name="Marcador de número de diapositiva 3">
            <a:extLst>
              <a:ext uri="{FF2B5EF4-FFF2-40B4-BE49-F238E27FC236}">
                <a16:creationId xmlns:a16="http://schemas.microsoft.com/office/drawing/2014/main" id="{C113328C-41B2-DF91-5DA9-82F1810364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DD6887B5-FE87-48A8-8EC2-48A18A498186}" type="slidenum">
              <a:rPr lang="en-US" altLang="es-CL" smtClean="0"/>
              <a:pPr/>
              <a:t>4</a:t>
            </a:fld>
            <a:endParaRPr lang="en-US" alt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imagen de diapositiva 1">
            <a:extLst>
              <a:ext uri="{FF2B5EF4-FFF2-40B4-BE49-F238E27FC236}">
                <a16:creationId xmlns:a16="http://schemas.microsoft.com/office/drawing/2014/main" id="{51CE02F3-9B97-61D2-2378-3D890453A3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Marcador de notas 2">
            <a:extLst>
              <a:ext uri="{FF2B5EF4-FFF2-40B4-BE49-F238E27FC236}">
                <a16:creationId xmlns:a16="http://schemas.microsoft.com/office/drawing/2014/main" id="{B0982085-AF3A-2C6C-7C3C-6F6F4956BF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 altLang="es-ES"/>
              <a:t>A.1.7: Equipos flexibles con simetría respecto a su eje vertical (equipo sin amortiguadores, con amortiguadores y pararrayos)</a:t>
            </a:r>
          </a:p>
          <a:p>
            <a:r>
              <a:rPr lang="es-ES" altLang="es-ES"/>
              <a:t>A.1.8: Equipos flexibles sin simetría respecto a su eje vertical (equipo sin amortiguadores, con amortiguadores y desconectadores)</a:t>
            </a:r>
          </a:p>
          <a:p>
            <a:endParaRPr lang="es-ES" altLang="es-ES"/>
          </a:p>
          <a:p>
            <a:r>
              <a:rPr lang="es-ES" altLang="es-ES"/>
              <a:t>3.10.4. Diseño de Estructuras Altas de Subestaciones</a:t>
            </a:r>
          </a:p>
          <a:p>
            <a:r>
              <a:rPr lang="es-ES" altLang="es-ES" sz="1800">
                <a:latin typeface="CIDFont+F2"/>
              </a:rPr>
              <a:t>3.10.4.3. Solicitaciones propias de la estructura simultaneas con el sismo</a:t>
            </a:r>
            <a:endParaRPr lang="es-CL" altLang="es-ES"/>
          </a:p>
        </p:txBody>
      </p:sp>
      <p:sp>
        <p:nvSpPr>
          <p:cNvPr id="17412" name="Marcador de número de diapositiva 3">
            <a:extLst>
              <a:ext uri="{FF2B5EF4-FFF2-40B4-BE49-F238E27FC236}">
                <a16:creationId xmlns:a16="http://schemas.microsoft.com/office/drawing/2014/main" id="{3361A5AC-AAC1-42CD-618B-4B9B67B7B1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0388D10-24FF-4C13-B211-E8782CE994AC}" type="slidenum">
              <a:rPr lang="en-US" altLang="es-CL" smtClean="0"/>
              <a:pPr/>
              <a:t>5</a:t>
            </a:fld>
            <a:endParaRPr lang="en-US" alt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A9C57C06-64C6-B6F6-EC0E-A9B36EA2324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AEECBF41-F7AE-9970-B78C-9CBC737E9A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L" altLang="es-CL"/>
              <a:t>Ahora bien, ¿por qué blockchain en energía? ¿por qué blockchain en la CNE? </a:t>
            </a:r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852C922E-884D-D657-34D9-5939254CF4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3B7331C-8763-49D8-A844-2DF79E94DE71}" type="slidenum">
              <a:rPr lang="en-US" altLang="es-CL" smtClean="0">
                <a:solidFill>
                  <a:srgbClr val="000000"/>
                </a:solidFill>
              </a:rPr>
              <a:pPr/>
              <a:t>8</a:t>
            </a:fld>
            <a:endParaRPr lang="en-US" altLang="es-CL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>
            <a:extLst>
              <a:ext uri="{FF2B5EF4-FFF2-40B4-BE49-F238E27FC236}">
                <a16:creationId xmlns:a16="http://schemas.microsoft.com/office/drawing/2014/main" id="{83B03A44-04C6-EB8B-A77A-112BB205E8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2 Marcador de notas">
            <a:extLst>
              <a:ext uri="{FF2B5EF4-FFF2-40B4-BE49-F238E27FC236}">
                <a16:creationId xmlns:a16="http://schemas.microsoft.com/office/drawing/2014/main" id="{BB6BB9DF-1C5E-DE59-F65A-DDA3FC216D2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CL"/>
          </a:p>
        </p:txBody>
      </p:sp>
      <p:sp>
        <p:nvSpPr>
          <p:cNvPr id="23556" name="3 Marcador de número de diapositiva">
            <a:extLst>
              <a:ext uri="{FF2B5EF4-FFF2-40B4-BE49-F238E27FC236}">
                <a16:creationId xmlns:a16="http://schemas.microsoft.com/office/drawing/2014/main" id="{08FF7859-E7C8-4F12-1D4B-4DCC82F205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50FA986A-0D90-4011-990B-86E33A43B48B}" type="slidenum">
              <a:rPr lang="en-US" altLang="es-CL" smtClean="0">
                <a:solidFill>
                  <a:srgbClr val="000000"/>
                </a:solidFill>
              </a:rPr>
              <a:pPr/>
              <a:t>9</a:t>
            </a:fld>
            <a:endParaRPr lang="en-US" altLang="es-CL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582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A47797F7-5377-E386-7F43-3AF3B9E33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F0BAC-DD98-45B4-8B22-89E6296813B5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764FC215-A52F-05EA-9B7C-915A1B8D4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164A3B51-170E-9446-4B20-08EFDD7E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544CD-355A-423B-A7CE-697FD0186775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9045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F4D8D034-3754-5244-6FF7-875AA41DB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7A4C2-7721-4BB8-A3CD-A5065592D36B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AD3CFB4E-3CE6-BA7E-890F-E9DE5E480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3AABE1B4-2D22-38E8-8146-44D62ACEF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D249-9607-44C2-8154-F6FB0214150E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25802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732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732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7E884C1D-B1FC-CC4D-47A1-1A9B935A0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0FAD5-B7FA-4F46-8AAB-86216F6D2AFF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22EE50AD-9EAB-3D9E-E845-82968E93F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A0D8536C-C74B-369E-87D1-8903B445C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1D65D-9A97-4835-9E28-224BE9F57C8A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057206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78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068DB94E-64AF-F246-D4A7-08E44EBA5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79B67-2E81-423F-92A7-579E0CF97A15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F006F4FB-5D02-5A60-2E42-C5E81C2A7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9C757FF6-AD18-4326-A543-43A674C75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72B57-E79F-4DCB-A25D-2944C749C72C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36422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E42281E8-DF30-6A26-127C-B3A42C420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1B0C5-7B00-42B4-A8F8-673801D4C737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00AE7166-7866-9B5A-DCC3-BFC3E3061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B060FE73-E4BA-595A-5F4A-78E5FC23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200A6-9162-4B30-BB8B-C015DE76928A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663170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5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A62CF644-8065-7397-533A-C69EDB38B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F624E-B0D8-496C-A28E-45B206679ECE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D6FB5C97-52B2-9F9D-368F-2C0EDEF14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823AD4CF-F29A-743A-B733-1BFD233E0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94D82-4631-484F-A84A-3D96122FC849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922033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3E5FBB43-E816-928F-B09A-B995C3879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7E6BB-FA71-40C7-8D9C-4D81C8900FE2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604AF9B2-956D-D375-F8F0-0A605739C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4206C344-5906-2374-D39F-346A9FFD1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F0DF5-C1AF-4786-A3E6-733B62586F64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76614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40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40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3 Marcador de fecha">
            <a:extLst>
              <a:ext uri="{FF2B5EF4-FFF2-40B4-BE49-F238E27FC236}">
                <a16:creationId xmlns:a16="http://schemas.microsoft.com/office/drawing/2014/main" id="{39C80699-DB49-4441-617E-2BA3B8734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12D81-EC50-4489-9B66-36B7FA1E9C26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AE715106-4EFA-10E8-559E-B41D2BC63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27565BF8-1406-BD31-0757-C792C593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3B7C6-D628-4036-8441-68708C732488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96710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>
            <a:extLst>
              <a:ext uri="{FF2B5EF4-FFF2-40B4-BE49-F238E27FC236}">
                <a16:creationId xmlns:a16="http://schemas.microsoft.com/office/drawing/2014/main" id="{94A4D86D-2984-7B2E-B2A1-972B8953A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2D15D-C444-46CE-B42A-F831734C7BB6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E99E5059-AE1F-678A-9008-5454BA683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>
            <a:extLst>
              <a:ext uri="{FF2B5EF4-FFF2-40B4-BE49-F238E27FC236}">
                <a16:creationId xmlns:a16="http://schemas.microsoft.com/office/drawing/2014/main" id="{35950311-0B12-0D48-2847-122318F4F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6E2E6-FD4D-48AB-80E9-4C7095DBB2A7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170226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>
              <a:ext uri="{FF2B5EF4-FFF2-40B4-BE49-F238E27FC236}">
                <a16:creationId xmlns:a16="http://schemas.microsoft.com/office/drawing/2014/main" id="{69EAE6DD-E068-514B-C25C-23B1018D7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25136-952A-490E-B6E0-FFB96A74F629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3" name="4 Marcador de pie de página">
            <a:extLst>
              <a:ext uri="{FF2B5EF4-FFF2-40B4-BE49-F238E27FC236}">
                <a16:creationId xmlns:a16="http://schemas.microsoft.com/office/drawing/2014/main" id="{66A857CC-85F4-1133-6BE9-5EF571FB7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>
            <a:extLst>
              <a:ext uri="{FF2B5EF4-FFF2-40B4-BE49-F238E27FC236}">
                <a16:creationId xmlns:a16="http://schemas.microsoft.com/office/drawing/2014/main" id="{272B3091-B57B-2BA5-7307-06A6B21A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9640B-738B-4CBC-9E6A-0CF42E3A78EC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86857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9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A14EE8CC-8EDE-05F6-AB55-168FF2371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D0A50-3FDD-4113-B47D-62A7F6F8EEE0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90631FCA-0A3B-A38D-4CDF-4BC20D821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6D9B4E8D-15F5-BC82-E690-EF8AC7A35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31B89-EA94-411E-9953-E284C9B4DAEF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749445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D15A6237-1A55-4666-4D65-04F1177BF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DF09B-3473-491A-BCDE-686D7DA22F57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48221392-EAED-7928-12AC-D809D06FE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CA43AB0A-4268-9F7A-DA42-90C80B217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648F2-9B98-428C-B2BB-B8ED411E7D72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2339232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9D3880C7-6D3D-39CF-6544-17D7FC46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292BE-539C-4022-A9CD-7FBFCFD32313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6150ADCA-5B24-0C09-F921-46D24E25D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9AC85C86-2579-98DD-079A-836815DAC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0F22B-31E3-4372-99C3-3E6B97BDE7BB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58177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C9CDD6F9-8247-6295-E712-929CD2612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AECD2-352B-4E15-A76C-242ABD28E4A1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5216C9B4-2675-85DB-71BD-C10C08514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2A80495D-83B6-A53C-B08E-CBB46B1AE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854D-5EC7-43DA-AF63-1C8BF8981619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61297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80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80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D0F240C6-F383-B121-B128-07A57848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16458-5C15-4023-8C5D-0A009C08792E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6A2D39D2-E3D9-FC13-7841-5F34C9F9F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C5B47735-42BF-0B1D-4A01-AA3D3F08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7176F-B956-443C-AD4B-31AEB979AE1A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59667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ckgrund">
            <a:extLst>
              <a:ext uri="{FF2B5EF4-FFF2-40B4-BE49-F238E27FC236}">
                <a16:creationId xmlns:a16="http://schemas.microsoft.com/office/drawing/2014/main" id="{B3FEF4E9-2124-1807-3E5F-F2C78C83721B}"/>
              </a:ext>
            </a:extLst>
          </p:cNvPr>
          <p:cNvSpPr/>
          <p:nvPr userDrawn="1"/>
        </p:nvSpPr>
        <p:spPr bwMode="gray">
          <a:xfrm>
            <a:off x="0" y="0"/>
            <a:ext cx="12192000" cy="58166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endParaRPr lang="en-US" sz="1299" kern="0" dirty="0">
              <a:solidFill>
                <a:srgbClr val="FFFFFF"/>
              </a:solidFill>
              <a:sym typeface="Century Gothic"/>
            </a:endParaRPr>
          </a:p>
        </p:txBody>
      </p:sp>
      <p:sp>
        <p:nvSpPr>
          <p:cNvPr id="5" name="Bar">
            <a:extLst>
              <a:ext uri="{FF2B5EF4-FFF2-40B4-BE49-F238E27FC236}">
                <a16:creationId xmlns:a16="http://schemas.microsoft.com/office/drawing/2014/main" id="{72F11D45-EED4-4E64-8E16-7692703C1591}"/>
              </a:ext>
            </a:extLst>
          </p:cNvPr>
          <p:cNvSpPr/>
          <p:nvPr userDrawn="1"/>
        </p:nvSpPr>
        <p:spPr bwMode="ltGray">
          <a:xfrm>
            <a:off x="0" y="5816600"/>
            <a:ext cx="12192000" cy="1044575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endParaRPr lang="en-US" sz="1299" kern="0" dirty="0">
              <a:solidFill>
                <a:srgbClr val="FFFFFF"/>
              </a:solidFill>
              <a:sym typeface="Century Gothic"/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 bwMode="gray">
          <a:xfrm>
            <a:off x="1055344" y="0"/>
            <a:ext cx="10081312" cy="3744000"/>
          </a:xfrm>
        </p:spPr>
        <p:txBody>
          <a:bodyPr anchor="b"/>
          <a:lstStyle>
            <a:lvl1pPr>
              <a:lnSpc>
                <a:spcPct val="80000"/>
              </a:lnSpc>
              <a:spcBef>
                <a:spcPts val="0"/>
              </a:spcBef>
              <a:spcAft>
                <a:spcPts val="999"/>
              </a:spcAft>
              <a:defRPr sz="8792">
                <a:solidFill>
                  <a:srgbClr val="FFFFFF"/>
                </a:solidFill>
                <a:latin typeface="Bebas Neue" panose="020B0506020202020201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 bwMode="gray">
          <a:xfrm>
            <a:off x="1055344" y="3744000"/>
            <a:ext cx="10081312" cy="2070000"/>
          </a:xfrm>
        </p:spPr>
        <p:txBody>
          <a:bodyPr/>
          <a:lstStyle>
            <a:lvl1pPr marL="0" indent="0" algn="l">
              <a:buNone/>
              <a:defRPr sz="4396">
                <a:solidFill>
                  <a:srgbClr val="B2B2B2"/>
                </a:solidFill>
              </a:defRPr>
            </a:lvl1pPr>
            <a:lvl2pPr marL="456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Date">
            <a:extLst>
              <a:ext uri="{FF2B5EF4-FFF2-40B4-BE49-F238E27FC236}">
                <a16:creationId xmlns:a16="http://schemas.microsoft.com/office/drawing/2014/main" id="{70E4B39A-DD8E-1C15-D28B-3AA04BE41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kern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F7A5723-F74B-4EF6-AEAE-8EA247D06200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7" name="Footer">
            <a:extLst>
              <a:ext uri="{FF2B5EF4-FFF2-40B4-BE49-F238E27FC236}">
                <a16:creationId xmlns:a16="http://schemas.microsoft.com/office/drawing/2014/main" id="{E91E5268-6CD9-DDBC-F7EA-7A8A520D3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kern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">
            <a:extLst>
              <a:ext uri="{FF2B5EF4-FFF2-40B4-BE49-F238E27FC236}">
                <a16:creationId xmlns:a16="http://schemas.microsoft.com/office/drawing/2014/main" id="{92D62F66-AE33-697C-000F-DD1AFFBBB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hangingPunct="1">
              <a:lnSpc>
                <a:spcPct val="100000"/>
              </a:lnSpc>
              <a:spcBef>
                <a:spcPct val="0"/>
              </a:spcBef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9A8E392-AD56-4E67-97F9-AD6D12939BEE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86192105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ckgrund">
            <a:extLst>
              <a:ext uri="{FF2B5EF4-FFF2-40B4-BE49-F238E27FC236}">
                <a16:creationId xmlns:a16="http://schemas.microsoft.com/office/drawing/2014/main" id="{1406845A-6E75-DF59-E641-36D07613E2D2}"/>
              </a:ext>
            </a:extLst>
          </p:cNvPr>
          <p:cNvSpPr/>
          <p:nvPr userDrawn="1"/>
        </p:nvSpPr>
        <p:spPr bwMode="gray">
          <a:xfrm>
            <a:off x="0" y="0"/>
            <a:ext cx="12192000" cy="58166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endParaRPr lang="en-US" sz="1299" kern="0" dirty="0">
              <a:solidFill>
                <a:srgbClr val="FFFFFF"/>
              </a:solidFill>
              <a:sym typeface="Century Gothic"/>
            </a:endParaRPr>
          </a:p>
        </p:txBody>
      </p:sp>
      <p:sp>
        <p:nvSpPr>
          <p:cNvPr id="5" name="Bar">
            <a:extLst>
              <a:ext uri="{FF2B5EF4-FFF2-40B4-BE49-F238E27FC236}">
                <a16:creationId xmlns:a16="http://schemas.microsoft.com/office/drawing/2014/main" id="{67411A3E-B32F-0834-642F-13AEA1D42AAF}"/>
              </a:ext>
            </a:extLst>
          </p:cNvPr>
          <p:cNvSpPr/>
          <p:nvPr userDrawn="1"/>
        </p:nvSpPr>
        <p:spPr bwMode="ltGray">
          <a:xfrm>
            <a:off x="0" y="5816600"/>
            <a:ext cx="12192000" cy="1044575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endParaRPr lang="en-US" sz="1299" kern="0" dirty="0">
              <a:solidFill>
                <a:srgbClr val="FFFFFF"/>
              </a:solidFill>
              <a:sym typeface="Century Gothic"/>
            </a:endParaRP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 bwMode="gray">
          <a:xfrm>
            <a:off x="1055344" y="0"/>
            <a:ext cx="10081312" cy="3744000"/>
          </a:xfr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spcAft>
                <a:spcPts val="999"/>
              </a:spcAft>
              <a:defRPr sz="8792">
                <a:solidFill>
                  <a:srgbClr val="FFFFFF"/>
                </a:solidFill>
                <a:latin typeface="Bebas Neue" panose="020B0506020202020201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 bwMode="gray">
          <a:xfrm>
            <a:off x="1055344" y="3744000"/>
            <a:ext cx="10081312" cy="2070000"/>
          </a:xfrm>
        </p:spPr>
        <p:txBody>
          <a:bodyPr/>
          <a:lstStyle>
            <a:lvl1pPr marL="0" indent="0" algn="ctr">
              <a:buNone/>
              <a:defRPr sz="4396">
                <a:solidFill>
                  <a:srgbClr val="B2B2B2"/>
                </a:solidFill>
              </a:defRPr>
            </a:lvl1pPr>
            <a:lvl2pPr marL="456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Date">
            <a:extLst>
              <a:ext uri="{FF2B5EF4-FFF2-40B4-BE49-F238E27FC236}">
                <a16:creationId xmlns:a16="http://schemas.microsoft.com/office/drawing/2014/main" id="{DA419F82-B7D2-E81C-8483-A662BE736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kern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032176-9F73-49E2-8D1B-54995317C6A6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7" name="Footer">
            <a:extLst>
              <a:ext uri="{FF2B5EF4-FFF2-40B4-BE49-F238E27FC236}">
                <a16:creationId xmlns:a16="http://schemas.microsoft.com/office/drawing/2014/main" id="{46E2FA80-3970-3A25-5D07-635EFB99C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kern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">
            <a:extLst>
              <a:ext uri="{FF2B5EF4-FFF2-40B4-BE49-F238E27FC236}">
                <a16:creationId xmlns:a16="http://schemas.microsoft.com/office/drawing/2014/main" id="{284003E4-35A5-A5AF-ABA6-FB16292F6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hangingPunct="1">
              <a:lnSpc>
                <a:spcPct val="100000"/>
              </a:lnSpc>
              <a:spcBef>
                <a:spcPct val="0"/>
              </a:spcBef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F3EED9D-7853-47E1-BF5B-EE7D428C83D7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42896430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540071" y="432000"/>
            <a:ext cx="11111046" cy="108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"/>
          <p:cNvSpPr>
            <a:spLocks noGrp="1"/>
          </p:cNvSpPr>
          <p:nvPr>
            <p:ph type="body" sz="quarter" idx="13"/>
          </p:nvPr>
        </p:nvSpPr>
        <p:spPr>
          <a:xfrm>
            <a:off x="540071" y="972000"/>
            <a:ext cx="11111046" cy="540000"/>
          </a:xfrm>
        </p:spPr>
        <p:txBody>
          <a:bodyPr/>
          <a:lstStyle>
            <a:lvl1pPr marL="0" indent="0">
              <a:buNone/>
              <a:defRPr baseline="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">
            <a:extLst>
              <a:ext uri="{FF2B5EF4-FFF2-40B4-BE49-F238E27FC236}">
                <a16:creationId xmlns:a16="http://schemas.microsoft.com/office/drawing/2014/main" id="{C83C8D5F-CF99-A013-7C9A-8032F522D0C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kern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C116E3-8B74-4CF0-AB7E-ED3252135F98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5" name="Footer">
            <a:extLst>
              <a:ext uri="{FF2B5EF4-FFF2-40B4-BE49-F238E27FC236}">
                <a16:creationId xmlns:a16="http://schemas.microsoft.com/office/drawing/2014/main" id="{AE764D85-2E9F-40C4-088D-CE8AF58871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kern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31C54A9C-9FA5-701C-3A4F-77ECEFDC004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hangingPunct="1">
              <a:lnSpc>
                <a:spcPct val="100000"/>
              </a:lnSpc>
              <a:spcBef>
                <a:spcPct val="0"/>
              </a:spcBef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443B6E0-AD17-4124-8EE0-09CB9CF81DE6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75624375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lIns="144000" tIns="144000" rIns="144000" bIns="144000" rtlCol="0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Content"/>
          <p:cNvSpPr>
            <a:spLocks noGrp="1"/>
          </p:cNvSpPr>
          <p:nvPr>
            <p:ph idx="1"/>
          </p:nvPr>
        </p:nvSpPr>
        <p:spPr>
          <a:xfrm>
            <a:off x="1933452" y="1512000"/>
            <a:ext cx="9717665" cy="4298400"/>
          </a:xfrm>
        </p:spPr>
        <p:txBody>
          <a:bodyPr/>
          <a:lstStyle>
            <a:lvl1pPr marL="0" indent="0">
              <a:buNone/>
              <a:defRPr sz="3996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Date">
            <a:extLst>
              <a:ext uri="{FF2B5EF4-FFF2-40B4-BE49-F238E27FC236}">
                <a16:creationId xmlns:a16="http://schemas.microsoft.com/office/drawing/2014/main" id="{93A5538F-D661-3A15-E3D5-0CA8850D7B2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kern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98362A-E528-4F27-B36D-374DA99CDD94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3" name="Footer">
            <a:extLst>
              <a:ext uri="{FF2B5EF4-FFF2-40B4-BE49-F238E27FC236}">
                <a16:creationId xmlns:a16="http://schemas.microsoft.com/office/drawing/2014/main" id="{8580D13D-26E9-0646-2A8F-6BA31BA308E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kern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D014AA42-E01A-7166-7CA7-2C211F87933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hangingPunct="1">
              <a:lnSpc>
                <a:spcPct val="100000"/>
              </a:lnSpc>
              <a:spcBef>
                <a:spcPct val="0"/>
              </a:spcBef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93DE2AA-1096-4F9A-9FC8-88C367E1C67A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7170016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705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938F9FF3-F837-2E6D-F524-ED9055B82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09C9-3170-48EE-8739-B5ED6C26E410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71839771-083D-2228-9C2E-C40D05373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75CEBE12-F3B6-FD9E-BA45-8FDAC1608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DA33B-EEC8-4FF3-95DF-8E7D1DB89AD8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1094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625E7550-1489-D124-FA46-3AC40C7D0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CCD7B-C84F-4E16-9CD4-250CFC05BA97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A6DC5D4C-9D79-B716-DBE3-668E76111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965ABA8B-FAF6-6E1E-C697-75686688B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45612-347C-499B-BA83-FB5AA6AFE005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946069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4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4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3 Marcador de fecha">
            <a:extLst>
              <a:ext uri="{FF2B5EF4-FFF2-40B4-BE49-F238E27FC236}">
                <a16:creationId xmlns:a16="http://schemas.microsoft.com/office/drawing/2014/main" id="{CC7B0AF3-25A4-B7A2-F4DF-38A5D2F50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675E0-CB5B-49A6-980D-A82551DF77D2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BEAD4BD9-8CB2-59FE-FBF6-B537CEF65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0C22744B-FC8F-F9C4-753E-47A09E1A5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E74B2-5511-4AFD-AD85-969DA9CD7948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6710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>
            <a:extLst>
              <a:ext uri="{FF2B5EF4-FFF2-40B4-BE49-F238E27FC236}">
                <a16:creationId xmlns:a16="http://schemas.microsoft.com/office/drawing/2014/main" id="{7E4632B1-A84E-FBA7-D591-ACFAB2051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AE198-97D0-461C-A7D5-4D28A5C8A724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A0B0AC9B-1760-046F-8380-715C8A9EF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>
            <a:extLst>
              <a:ext uri="{FF2B5EF4-FFF2-40B4-BE49-F238E27FC236}">
                <a16:creationId xmlns:a16="http://schemas.microsoft.com/office/drawing/2014/main" id="{FF2DC9DC-0CDB-012C-CB6B-157D6B9B9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A5DF-7000-4C3B-BC7E-292CA7E3805E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016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>
              <a:ext uri="{FF2B5EF4-FFF2-40B4-BE49-F238E27FC236}">
                <a16:creationId xmlns:a16="http://schemas.microsoft.com/office/drawing/2014/main" id="{29B2786A-9FF5-9830-3E84-3E9F2F631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189F3-EA8E-43EE-A608-6B22BADA5857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3" name="4 Marcador de pie de página">
            <a:extLst>
              <a:ext uri="{FF2B5EF4-FFF2-40B4-BE49-F238E27FC236}">
                <a16:creationId xmlns:a16="http://schemas.microsoft.com/office/drawing/2014/main" id="{0799906F-2AED-72F7-F8EE-05AFB939E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>
            <a:extLst>
              <a:ext uri="{FF2B5EF4-FFF2-40B4-BE49-F238E27FC236}">
                <a16:creationId xmlns:a16="http://schemas.microsoft.com/office/drawing/2014/main" id="{67FF3660-25D8-5453-F2E4-91660E0C6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DD159-44A9-4FEA-9E04-15FF1B7A9A30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39184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14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A94EF03B-AB47-3A05-0B5C-504C4B77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5DE2C-3CC6-471B-8CF1-D7BB93596E5A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38EF497E-9C8D-C271-25D3-105BFE696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475B8722-0C81-FC5A-05B5-5943F0A75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978C-40A6-46EF-B48B-DB02198BFFB7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0748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859B412A-12BC-ED62-D414-EED4456A0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0B2D7-9128-4C24-B106-4E46EA4C815A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D73A9EBE-212D-4468-1218-1657B3FDA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C67784AB-B4AC-D271-2E56-397E34B92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47533-C9CF-4C70-B460-6AC9A4119CE3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13134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oleObject" Target="../embeddings/oleObject2.bin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25.xml"/><Relationship Id="rId7" Type="http://schemas.openxmlformats.org/officeDocument/2006/relationships/tags" Target="../tags/tag7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tags" Target="../tags/tag6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6 Objeto" hidden="1">
            <a:extLst>
              <a:ext uri="{FF2B5EF4-FFF2-40B4-BE49-F238E27FC236}">
                <a16:creationId xmlns:a16="http://schemas.microsoft.com/office/drawing/2014/main" id="{8B12E88D-480A-CD3C-75DB-3457F41C0AE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</p:nvPr>
        </p:nvGraphicFramePr>
        <p:xfrm>
          <a:off x="1588" y="1588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15" imgW="360" imgH="360" progId="TCLayout.ActiveDocument.1">
                  <p:embed/>
                </p:oleObj>
              </mc:Choice>
              <mc:Fallback>
                <p:oleObj name="Diapositiva de think-cell" r:id="rId15" imgW="360" imgH="360" progId="TCLayout.ActiveDocument.1">
                  <p:embed/>
                  <p:pic>
                    <p:nvPicPr>
                      <p:cNvPr id="0" name="6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>
            <a:extLst>
              <a:ext uri="{FF2B5EF4-FFF2-40B4-BE49-F238E27FC236}">
                <a16:creationId xmlns:a16="http://schemas.microsoft.com/office/drawing/2014/main" id="{AB2FECB3-CE4F-B7ED-54FD-457BD164CAAC}"/>
              </a:ext>
            </a:extLst>
          </p:cNvPr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defRPr/>
            </a:pPr>
            <a:endParaRPr lang="es-ES" sz="4400" dirty="0"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1 Marcador de título">
            <a:extLst>
              <a:ext uri="{FF2B5EF4-FFF2-40B4-BE49-F238E27FC236}">
                <a16:creationId xmlns:a16="http://schemas.microsoft.com/office/drawing/2014/main" id="{3A43D7E0-FE2A-98C6-E3FC-4B22788FECC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9" name="2 Marcador de texto">
            <a:extLst>
              <a:ext uri="{FF2B5EF4-FFF2-40B4-BE49-F238E27FC236}">
                <a16:creationId xmlns:a16="http://schemas.microsoft.com/office/drawing/2014/main" id="{6718815C-F471-6E40-F242-6966FEAF97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  <a:endParaRPr lang="en-US" altLang="es-CL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F6404281-187F-94B9-2723-51CB6D9887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33333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EDAB44-22D8-419A-AC88-2CA072D0D412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3F5CBC8A-338F-C600-FE7C-B94011F005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33333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4745598B-E841-97E2-500E-7380946DD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F8F8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2870928-E3BE-4977-839A-2833DE990BA5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76" r:id="rId1"/>
    <p:sldLayoutId id="2147484977" r:id="rId2"/>
    <p:sldLayoutId id="2147484978" r:id="rId3"/>
    <p:sldLayoutId id="2147484979" r:id="rId4"/>
    <p:sldLayoutId id="2147484980" r:id="rId5"/>
    <p:sldLayoutId id="2147484981" r:id="rId6"/>
    <p:sldLayoutId id="2147484982" r:id="rId7"/>
    <p:sldLayoutId id="2147484983" r:id="rId8"/>
    <p:sldLayoutId id="2147484984" r:id="rId9"/>
    <p:sldLayoutId id="2147484985" r:id="rId10"/>
    <p:sldLayoutId id="21474849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6 Objeto" hidden="1">
            <a:extLst>
              <a:ext uri="{FF2B5EF4-FFF2-40B4-BE49-F238E27FC236}">
                <a16:creationId xmlns:a16="http://schemas.microsoft.com/office/drawing/2014/main" id="{5A4608F3-0FE5-9A5D-E103-D3A1AE12B15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</p:nvPr>
        </p:nvGraphicFramePr>
        <p:xfrm>
          <a:off x="1588" y="1588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15" imgW="360" imgH="360" progId="TCLayout.ActiveDocument.1">
                  <p:embed/>
                </p:oleObj>
              </mc:Choice>
              <mc:Fallback>
                <p:oleObj name="Diapositiva de think-cell" r:id="rId15" imgW="360" imgH="360" progId="TCLayout.ActiveDocument.1">
                  <p:embed/>
                  <p:pic>
                    <p:nvPicPr>
                      <p:cNvPr id="0" name="6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 hidden="1">
            <a:extLst>
              <a:ext uri="{FF2B5EF4-FFF2-40B4-BE49-F238E27FC236}">
                <a16:creationId xmlns:a16="http://schemas.microsoft.com/office/drawing/2014/main" id="{9977BF33-D527-4656-747F-562EC730333E}"/>
              </a:ext>
            </a:extLst>
          </p:cNvPr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defRPr/>
            </a:pPr>
            <a:endParaRPr lang="es-ES" sz="4400" dirty="0"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52" name="1 Marcador de título">
            <a:extLst>
              <a:ext uri="{FF2B5EF4-FFF2-40B4-BE49-F238E27FC236}">
                <a16:creationId xmlns:a16="http://schemas.microsoft.com/office/drawing/2014/main" id="{723BE4E6-0FAC-54E1-56A9-C8D1F86C264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2053" name="2 Marcador de texto">
            <a:extLst>
              <a:ext uri="{FF2B5EF4-FFF2-40B4-BE49-F238E27FC236}">
                <a16:creationId xmlns:a16="http://schemas.microsoft.com/office/drawing/2014/main" id="{1CA5DF95-2A8D-C649-45E1-DC14BA47D1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  <a:endParaRPr lang="en-US" altLang="es-CL"/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E69603DF-98C8-923E-605F-CC63AAA0AD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33333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860EDB-0DC3-4024-B52F-D44A3063A773}" type="datetimeFigureOut">
              <a:rPr lang="en-US"/>
              <a:pPr>
                <a:defRPr/>
              </a:pPr>
              <a:t>5/10/2023</a:t>
            </a:fld>
            <a:endParaRPr lang="en-U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654B65CC-5608-267F-F266-AEF6DE5F5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333333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06A70145-E21D-A509-BCCF-9FC1734C1F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F8F8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E869FA2-BFAE-429C-B57E-095FC4C2FAFA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87" r:id="rId1"/>
    <p:sldLayoutId id="2147484988" r:id="rId2"/>
    <p:sldLayoutId id="2147484989" r:id="rId3"/>
    <p:sldLayoutId id="2147484990" r:id="rId4"/>
    <p:sldLayoutId id="2147484991" r:id="rId5"/>
    <p:sldLayoutId id="2147484992" r:id="rId6"/>
    <p:sldLayoutId id="2147484993" r:id="rId7"/>
    <p:sldLayoutId id="2147484994" r:id="rId8"/>
    <p:sldLayoutId id="2147484995" r:id="rId9"/>
    <p:sldLayoutId id="2147484996" r:id="rId10"/>
    <p:sldLayoutId id="21474849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to 7" hidden="1">
            <a:extLst>
              <a:ext uri="{FF2B5EF4-FFF2-40B4-BE49-F238E27FC236}">
                <a16:creationId xmlns:a16="http://schemas.microsoft.com/office/drawing/2014/main" id="{330A1505-310C-476D-7FC7-3B8B5EE5C3A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6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8" imgW="360" imgH="360" progId="TCLayout.ActiveDocument.1">
                  <p:embed/>
                </p:oleObj>
              </mc:Choice>
              <mc:Fallback>
                <p:oleObj name="Diapositiva de think-cell" r:id="rId8" imgW="360" imgH="360" progId="TCLayout.ActiveDocument.1">
                  <p:embed/>
                  <p:pic>
                    <p:nvPicPr>
                      <p:cNvPr id="0" name="Objeto 7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ángulo 6" hidden="1">
            <a:extLst>
              <a:ext uri="{FF2B5EF4-FFF2-40B4-BE49-F238E27FC236}">
                <a16:creationId xmlns:a16="http://schemas.microsoft.com/office/drawing/2014/main" id="{F19F41CC-8A47-5891-83E4-B99479C61570}"/>
              </a:ext>
            </a:extLst>
          </p:cNvPr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90000"/>
              </a:lnSpc>
              <a:spcAft>
                <a:spcPts val="1000"/>
              </a:spcAft>
              <a:defRPr/>
            </a:pPr>
            <a:endParaRPr lang="en-US" sz="3597" dirty="0" err="1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3076" name="Title">
            <a:extLst>
              <a:ext uri="{FF2B5EF4-FFF2-40B4-BE49-F238E27FC236}">
                <a16:creationId xmlns:a16="http://schemas.microsoft.com/office/drawing/2014/main" id="{74A670D2-EED5-F289-BC6A-C54BC6EAE08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39750" y="431800"/>
            <a:ext cx="111109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/>
              <a:t>CLICK TO EDIT MASTER TITLE STYLE</a:t>
            </a:r>
          </a:p>
        </p:txBody>
      </p:sp>
      <p:sp>
        <p:nvSpPr>
          <p:cNvPr id="3077" name="Content">
            <a:extLst>
              <a:ext uri="{FF2B5EF4-FFF2-40B4-BE49-F238E27FC236}">
                <a16:creationId xmlns:a16="http://schemas.microsoft.com/office/drawing/2014/main" id="{DA5D73C7-112D-40BB-24F0-98D2D1D9AC2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68313" y="1511300"/>
            <a:ext cx="11110912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/>
              <a:t>Click to edit Master text styles</a:t>
            </a:r>
          </a:p>
          <a:p>
            <a:pPr lvl="1"/>
            <a:r>
              <a:rPr lang="en-US" altLang="es-CL"/>
              <a:t>Second level</a:t>
            </a:r>
          </a:p>
          <a:p>
            <a:pPr lvl="2"/>
            <a:r>
              <a:rPr lang="en-US" altLang="es-CL"/>
              <a:t>Third level</a:t>
            </a:r>
          </a:p>
          <a:p>
            <a:pPr lvl="3"/>
            <a:r>
              <a:rPr lang="en-US" altLang="es-CL"/>
              <a:t>Fourth level</a:t>
            </a:r>
          </a:p>
          <a:p>
            <a:pPr lvl="4"/>
            <a:r>
              <a:rPr lang="en-US" altLang="es-CL"/>
              <a:t>Fifth level</a:t>
            </a:r>
          </a:p>
        </p:txBody>
      </p:sp>
      <p:sp>
        <p:nvSpPr>
          <p:cNvPr id="4" name="Date">
            <a:extLst>
              <a:ext uri="{FF2B5EF4-FFF2-40B4-BE49-F238E27FC236}">
                <a16:creationId xmlns:a16="http://schemas.microsoft.com/office/drawing/2014/main" id="{36ABC34A-A281-CCA4-A305-DB3F9F367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10800" y="6083300"/>
            <a:ext cx="1439863" cy="36036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 eaLnBrk="1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 sz="1199" kern="0">
                <a:solidFill>
                  <a:srgbClr val="FFFFFF">
                    <a:lumMod val="50000"/>
                  </a:srgbClr>
                </a:solidFill>
                <a:latin typeface="Century Gothic"/>
                <a:cs typeface="+mn-cs"/>
                <a:sym typeface="Century Gothic"/>
              </a:defRPr>
            </a:lvl1pPr>
          </a:lstStyle>
          <a:p>
            <a:pPr>
              <a:defRPr/>
            </a:pPr>
            <a:fld id="{D7FF85BF-2448-48A2-9605-DE33EE192321}" type="datetimeFigureOut">
              <a:rPr lang="en-US"/>
              <a:pPr>
                <a:defRPr/>
              </a:pPr>
              <a:t>5/10/2023</a:t>
            </a:fld>
            <a:endParaRPr lang="en-US" dirty="0"/>
          </a:p>
        </p:txBody>
      </p:sp>
      <p:sp>
        <p:nvSpPr>
          <p:cNvPr id="5" name="Footer">
            <a:extLst>
              <a:ext uri="{FF2B5EF4-FFF2-40B4-BE49-F238E27FC236}">
                <a16:creationId xmlns:a16="http://schemas.microsoft.com/office/drawing/2014/main" id="{BEDBCB2D-CB86-F6DF-5B23-3D5315444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35413" y="6083300"/>
            <a:ext cx="4321175" cy="36036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 eaLnBrk="1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 sz="1199" kern="0">
                <a:solidFill>
                  <a:srgbClr val="FFFFFF">
                    <a:lumMod val="50000"/>
                  </a:srgbClr>
                </a:solidFill>
                <a:latin typeface="Century Gothic"/>
                <a:cs typeface="+mn-cs"/>
                <a:sym typeface="Century Gothic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6504E80A-AD3E-E85A-18EF-6EFCA981C7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0" y="6083300"/>
            <a:ext cx="900113" cy="3603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0000"/>
              </a:lnSpc>
              <a:spcBef>
                <a:spcPts val="1000"/>
              </a:spcBef>
              <a:defRPr sz="1100">
                <a:solidFill>
                  <a:srgbClr val="7F7F7F"/>
                </a:solidFill>
                <a:latin typeface="Century Gothic" panose="020B0502020202020204" pitchFamily="34" charset="0"/>
                <a:sym typeface="Century Gothic" panose="020B0502020202020204" pitchFamily="34" charset="0"/>
              </a:defRPr>
            </a:lvl1pPr>
          </a:lstStyle>
          <a:p>
            <a:pPr>
              <a:defRPr/>
            </a:pPr>
            <a:fld id="{0FABFA78-FF19-4CE2-BE9D-8EEFBF76FE84}" type="slidenum">
              <a:rPr lang="en-US" altLang="es-CL"/>
              <a:pPr>
                <a:defRPr/>
              </a:pPr>
              <a:t>‹Nº›</a:t>
            </a:fld>
            <a:endParaRPr lang="en-U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98" r:id="rId1"/>
    <p:sldLayoutId id="2147484999" r:id="rId2"/>
    <p:sldLayoutId id="2147485000" r:id="rId3"/>
    <p:sldLayoutId id="2147485001" r:id="rId4"/>
  </p:sldLayoutIdLst>
  <p:transition spd="med"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anose="020F0502020204030204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anose="020F0502020204030204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anose="020F0502020204030204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anose="020F0502020204030204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anose="020F0502020204030204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anose="020F0502020204030204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anose="020F0502020204030204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68288" indent="-268288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68288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Calibri Light" panose="020F030202020403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268288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Calibri Light" panose="020F030202020403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38275" indent="-268288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Calibri Light" panose="020F030202020403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97050" indent="-268288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Calibri Light" panose="020F030202020403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337" indent="-228394" algn="l" defTabSz="91357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125" indent="-228394" algn="l" defTabSz="91357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914" indent="-228394" algn="l" defTabSz="91357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702" indent="-228394" algn="l" defTabSz="913577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7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89" algn="l" defTabSz="91357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577" algn="l" defTabSz="91357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366" algn="l" defTabSz="91357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154" algn="l" defTabSz="91357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943" algn="l" defTabSz="91357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731" algn="l" defTabSz="91357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520" algn="l" defTabSz="91357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308" algn="l" defTabSz="91357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1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42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12 Objeto" hidden="1">
            <a:extLst>
              <a:ext uri="{FF2B5EF4-FFF2-40B4-BE49-F238E27FC236}">
                <a16:creationId xmlns:a16="http://schemas.microsoft.com/office/drawing/2014/main" id="{90D7E08E-7582-3940-6F0D-5163481CB71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25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4" imgW="360" imgH="360" progId="TCLayout.ActiveDocument.1">
                  <p:embed/>
                </p:oleObj>
              </mc:Choice>
              <mc:Fallback>
                <p:oleObj name="Diapositiva de think-cell" r:id="rId4" imgW="360" imgH="360" progId="TCLayout.ActiveDocument.1">
                  <p:embed/>
                  <p:pic>
                    <p:nvPicPr>
                      <p:cNvPr id="0" name="12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Rectangle 243">
            <a:extLst>
              <a:ext uri="{FF2B5EF4-FFF2-40B4-BE49-F238E27FC236}">
                <a16:creationId xmlns:a16="http://schemas.microsoft.com/office/drawing/2014/main" id="{770342FA-82A7-3AA0-5A1B-CA4DDF7B9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0563" y="1795463"/>
            <a:ext cx="5692775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CL" sz="1800">
              <a:solidFill>
                <a:srgbClr val="333333"/>
              </a:solidFill>
            </a:endParaRPr>
          </a:p>
        </p:txBody>
      </p:sp>
      <p:sp>
        <p:nvSpPr>
          <p:cNvPr id="9220" name="Titel 1">
            <a:extLst>
              <a:ext uri="{FF2B5EF4-FFF2-40B4-BE49-F238E27FC236}">
                <a16:creationId xmlns:a16="http://schemas.microsoft.com/office/drawing/2014/main" id="{E9AFB8A1-A561-0A0F-CE28-B271C8DBC4DF}"/>
              </a:ext>
            </a:extLst>
          </p:cNvPr>
          <p:cNvSpPr txBox="1">
            <a:spLocks/>
          </p:cNvSpPr>
          <p:nvPr/>
        </p:nvSpPr>
        <p:spPr bwMode="auto">
          <a:xfrm>
            <a:off x="2881313" y="758825"/>
            <a:ext cx="64293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L" altLang="es-CL" sz="2800" b="1">
                <a:solidFill>
                  <a:schemeClr val="bg1"/>
                </a:solidFill>
                <a:latin typeface="Calibri Light" panose="020F0302020204030204" pitchFamily="34" charset="0"/>
                <a:ea typeface="Century Gothic" panose="020B0502020202020204" pitchFamily="34" charset="0"/>
                <a:cs typeface="Calibri Light" panose="020F0302020204030204" pitchFamily="34" charset="0"/>
                <a:sym typeface="Century Gothic" panose="020B0502020202020204" pitchFamily="34" charset="0"/>
              </a:rPr>
              <a:t>Procedimiento Normativo de Elaboración de AT de Requisitos Sísmicos p</a:t>
            </a:r>
            <a:r>
              <a:rPr lang="es-MX" altLang="es-MX" sz="2800" b="1">
                <a:solidFill>
                  <a:schemeClr val="bg1"/>
                </a:solidFill>
                <a:latin typeface="Calibri Light" panose="020F0302020204030204" pitchFamily="34" charset="0"/>
                <a:ea typeface="Century Gothic" panose="020B0502020202020204" pitchFamily="34" charset="0"/>
                <a:cs typeface="Calibri Light" panose="020F0302020204030204" pitchFamily="34" charset="0"/>
              </a:rPr>
              <a:t>ara Instalaciones Eléctricas de Alta Tensión</a:t>
            </a:r>
            <a:r>
              <a:rPr lang="es-CL" altLang="es-CL" sz="2800" b="1">
                <a:solidFill>
                  <a:schemeClr val="bg1"/>
                </a:solidFill>
                <a:latin typeface="Calibri Light" panose="020F0302020204030204" pitchFamily="34" charset="0"/>
                <a:ea typeface="Century Gothic" panose="020B0502020202020204" pitchFamily="34" charset="0"/>
                <a:cs typeface="Calibri Light" panose="020F0302020204030204" pitchFamily="34" charset="0"/>
                <a:sym typeface="Century Gothic" panose="020B0502020202020204" pitchFamily="34" charset="0"/>
              </a:rPr>
              <a:t>, de la NTSyCS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CL" altLang="es-CL" sz="2800" b="1">
                <a:solidFill>
                  <a:schemeClr val="bg1"/>
                </a:solidFill>
                <a:latin typeface="Calibri Light" panose="020F0302020204030204" pitchFamily="34" charset="0"/>
                <a:ea typeface="Century Gothic" panose="020B0502020202020204" pitchFamily="34" charset="0"/>
                <a:cs typeface="Calibri Light" panose="020F0302020204030204" pitchFamily="34" charset="0"/>
                <a:sym typeface="Century Gothic" panose="020B0502020202020204" pitchFamily="34" charset="0"/>
              </a:rPr>
              <a:t>Sesión 9</a:t>
            </a:r>
          </a:p>
        </p:txBody>
      </p:sp>
      <p:pic>
        <p:nvPicPr>
          <p:cNvPr id="9221" name="Imagen 257">
            <a:extLst>
              <a:ext uri="{FF2B5EF4-FFF2-40B4-BE49-F238E27FC236}">
                <a16:creationId xmlns:a16="http://schemas.microsoft.com/office/drawing/2014/main" id="{7A52DE78-8004-80D5-7DAA-55A8A42181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38" y="3394075"/>
            <a:ext cx="735965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itel 1">
            <a:extLst>
              <a:ext uri="{FF2B5EF4-FFF2-40B4-BE49-F238E27FC236}">
                <a16:creationId xmlns:a16="http://schemas.microsoft.com/office/drawing/2014/main" id="{3FB2BF28-F0F6-CAAB-2544-044A4F0CC1D8}"/>
              </a:ext>
            </a:extLst>
          </p:cNvPr>
          <p:cNvSpPr txBox="1">
            <a:spLocks/>
          </p:cNvSpPr>
          <p:nvPr/>
        </p:nvSpPr>
        <p:spPr bwMode="auto">
          <a:xfrm>
            <a:off x="4473575" y="5918200"/>
            <a:ext cx="32448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9128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CL" altLang="es-CL" sz="1600">
                <a:solidFill>
                  <a:srgbClr val="FFFFFF"/>
                </a:solidFill>
                <a:latin typeface="Calibri Light" panose="020F0302020204030204" pitchFamily="34" charset="0"/>
                <a:ea typeface="Century Gothic" panose="020B0502020202020204" pitchFamily="34" charset="0"/>
                <a:cs typeface="Calibri Light" panose="020F0302020204030204" pitchFamily="34" charset="0"/>
                <a:sym typeface="Century Gothic" panose="020B0502020202020204" pitchFamily="34" charset="0"/>
              </a:rPr>
              <a:t>CNE</a:t>
            </a:r>
            <a:endParaRPr lang="es-CL" altLang="es-CL" sz="2600">
              <a:solidFill>
                <a:srgbClr val="FFFFFF"/>
              </a:solidFill>
              <a:latin typeface="Calibri Light" panose="020F0302020204030204" pitchFamily="34" charset="0"/>
              <a:ea typeface="Century Gothic" panose="020B0502020202020204" pitchFamily="34" charset="0"/>
              <a:cs typeface="Calibri Light" panose="020F0302020204030204" pitchFamily="34" charset="0"/>
              <a:sym typeface="Century Gothic" panose="020B0502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CL" altLang="es-CL" sz="1800" b="1">
                <a:solidFill>
                  <a:srgbClr val="FFFFFF"/>
                </a:solidFill>
                <a:latin typeface="Calibri Light" panose="020F0302020204030204" pitchFamily="34" charset="0"/>
                <a:ea typeface="Century Gothic" panose="020B0502020202020204" pitchFamily="34" charset="0"/>
                <a:cs typeface="Calibri Light" panose="020F0302020204030204" pitchFamily="34" charset="0"/>
                <a:sym typeface="Century Gothic" panose="020B0502020202020204" pitchFamily="34" charset="0"/>
              </a:rPr>
              <a:t>Octubre 2022</a:t>
            </a:r>
          </a:p>
        </p:txBody>
      </p:sp>
      <p:pic>
        <p:nvPicPr>
          <p:cNvPr id="9223" name="Picture 1">
            <a:extLst>
              <a:ext uri="{FF2B5EF4-FFF2-40B4-BE49-F238E27FC236}">
                <a16:creationId xmlns:a16="http://schemas.microsoft.com/office/drawing/2014/main" id="{0CB63AAF-DC77-494A-64F9-BFC959B682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5767388"/>
            <a:ext cx="22479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Imagen 8" descr="Logotipo&#10;&#10;Descripción generada automáticamente">
            <a:extLst>
              <a:ext uri="{FF2B5EF4-FFF2-40B4-BE49-F238E27FC236}">
                <a16:creationId xmlns:a16="http://schemas.microsoft.com/office/drawing/2014/main" id="{16681D17-8067-73EB-DD6D-259F4EAA6A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050" y="5384800"/>
            <a:ext cx="194310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2 Marcador de número de diapositiva">
            <a:extLst>
              <a:ext uri="{FF2B5EF4-FFF2-40B4-BE49-F238E27FC236}">
                <a16:creationId xmlns:a16="http://schemas.microsoft.com/office/drawing/2014/main" id="{2ECCE721-F736-AE85-B3CE-FE8F42A56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4565313" y="6462713"/>
            <a:ext cx="65087" cy="15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2967C9-9407-4FD3-B460-68FCD2C8EFEF}" type="slidenum">
              <a:rPr lang="es-ES" altLang="es-CL" sz="1000" smtClean="0">
                <a:solidFill>
                  <a:srgbClr val="8F8F8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s-ES" altLang="es-CL" sz="1000">
              <a:solidFill>
                <a:srgbClr val="8F8F8F"/>
              </a:solidFill>
              <a:latin typeface="Calibri" panose="020F0502020204030204" pitchFamily="34" charset="0"/>
            </a:endParaRPr>
          </a:p>
        </p:txBody>
      </p:sp>
      <p:sp>
        <p:nvSpPr>
          <p:cNvPr id="11267" name="16 Marcador de pie de página">
            <a:extLst>
              <a:ext uri="{FF2B5EF4-FFF2-40B4-BE49-F238E27FC236}">
                <a16:creationId xmlns:a16="http://schemas.microsoft.com/office/drawing/2014/main" id="{DC96391D-E16E-4DBA-E64B-936820D64C4F}"/>
              </a:ext>
            </a:extLst>
          </p:cNvPr>
          <p:cNvSpPr txBox="1">
            <a:spLocks/>
          </p:cNvSpPr>
          <p:nvPr/>
        </p:nvSpPr>
        <p:spPr bwMode="auto">
          <a:xfrm>
            <a:off x="5988050" y="6592888"/>
            <a:ext cx="21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altLang="es-CL" sz="1000">
                <a:solidFill>
                  <a:srgbClr val="898989"/>
                </a:solidFill>
                <a:latin typeface="Calibri" panose="020F0502020204030204" pitchFamily="34" charset="0"/>
              </a:rPr>
              <a:t>CNE</a:t>
            </a:r>
            <a:endParaRPr lang="es-ES" altLang="es-CL" sz="1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13 Conector recto">
            <a:extLst>
              <a:ext uri="{FF2B5EF4-FFF2-40B4-BE49-F238E27FC236}">
                <a16:creationId xmlns:a16="http://schemas.microsoft.com/office/drawing/2014/main" id="{ED2D1C33-63EC-E9F1-6C41-83A3D2BED411}"/>
              </a:ext>
            </a:extLst>
          </p:cNvPr>
          <p:cNvCxnSpPr/>
          <p:nvPr/>
        </p:nvCxnSpPr>
        <p:spPr>
          <a:xfrm>
            <a:off x="314325" y="1036638"/>
            <a:ext cx="9669463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9" name="18 CuadroTexto">
            <a:extLst>
              <a:ext uri="{FF2B5EF4-FFF2-40B4-BE49-F238E27FC236}">
                <a16:creationId xmlns:a16="http://schemas.microsoft.com/office/drawing/2014/main" id="{CFEF205E-52E9-0382-7EC4-EBCDCA3A1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385763"/>
            <a:ext cx="11287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altLang="es-CL" sz="2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Agenda</a:t>
            </a:r>
            <a:endParaRPr lang="en-US" altLang="es-CL" sz="24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1270" name="9 Grupo">
            <a:extLst>
              <a:ext uri="{FF2B5EF4-FFF2-40B4-BE49-F238E27FC236}">
                <a16:creationId xmlns:a16="http://schemas.microsoft.com/office/drawing/2014/main" id="{BE467988-58AD-6F49-6A91-22144E69209D}"/>
              </a:ext>
            </a:extLst>
          </p:cNvPr>
          <p:cNvGrpSpPr>
            <a:grpSpLocks/>
          </p:cNvGrpSpPr>
          <p:nvPr/>
        </p:nvGrpSpPr>
        <p:grpSpPr bwMode="auto">
          <a:xfrm>
            <a:off x="314325" y="6683375"/>
            <a:ext cx="2035175" cy="174625"/>
            <a:chOff x="401947" y="-7557"/>
            <a:chExt cx="2035173" cy="174625"/>
          </a:xfrm>
        </p:grpSpPr>
        <p:sp>
          <p:nvSpPr>
            <p:cNvPr id="17" name="6 Rectángulo">
              <a:extLst>
                <a:ext uri="{FF2B5EF4-FFF2-40B4-BE49-F238E27FC236}">
                  <a16:creationId xmlns:a16="http://schemas.microsoft.com/office/drawing/2014/main" id="{DBB95DF1-94D1-A3EB-142F-B1A3D725BF3F}"/>
                </a:ext>
              </a:extLst>
            </p:cNvPr>
            <p:cNvSpPr/>
            <p:nvPr/>
          </p:nvSpPr>
          <p:spPr>
            <a:xfrm>
              <a:off x="401947" y="-7557"/>
              <a:ext cx="908049" cy="174625"/>
            </a:xfrm>
            <a:prstGeom prst="rect">
              <a:avLst/>
            </a:prstGeom>
            <a:solidFill>
              <a:srgbClr val="1069B1"/>
            </a:solidFill>
            <a:ln w="3175">
              <a:solidFill>
                <a:srgbClr val="1069B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  <p:sp>
          <p:nvSpPr>
            <p:cNvPr id="18" name="7 Rectángulo">
              <a:extLst>
                <a:ext uri="{FF2B5EF4-FFF2-40B4-BE49-F238E27FC236}">
                  <a16:creationId xmlns:a16="http://schemas.microsoft.com/office/drawing/2014/main" id="{F2672A77-CC16-C885-C709-DEEAB67B5882}"/>
                </a:ext>
              </a:extLst>
            </p:cNvPr>
            <p:cNvSpPr/>
            <p:nvPr/>
          </p:nvSpPr>
          <p:spPr>
            <a:xfrm>
              <a:off x="1313171" y="-7557"/>
              <a:ext cx="1123949" cy="174625"/>
            </a:xfrm>
            <a:prstGeom prst="rect">
              <a:avLst/>
            </a:prstGeom>
            <a:solidFill>
              <a:srgbClr val="E73C46"/>
            </a:solidFill>
            <a:ln w="3175">
              <a:solidFill>
                <a:srgbClr val="E73C4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</p:grpSp>
      <p:pic>
        <p:nvPicPr>
          <p:cNvPr id="11271" name="Picture 2" descr="\\natura\Unidad de Informacion y Estadisticas\Energía Abierta\Logo EA\Banner\Banner_EA_LOGO.png">
            <a:extLst>
              <a:ext uri="{FF2B5EF4-FFF2-40B4-BE49-F238E27FC236}">
                <a16:creationId xmlns:a16="http://schemas.microsoft.com/office/drawing/2014/main" id="{2884D841-27C5-3CD1-F5D2-6C3E0D4C5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063" y="215900"/>
            <a:ext cx="6477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2" descr="\\NATURA\Unidad de Informacion y Estadisticas\07_Sitio_Web_[CNE]\Logo CNE\Logo grande\PNG (uso digital y fondos complejos principalmente)\G_Isotipo_Colores.png">
            <a:extLst>
              <a:ext uri="{FF2B5EF4-FFF2-40B4-BE49-F238E27FC236}">
                <a16:creationId xmlns:a16="http://schemas.microsoft.com/office/drawing/2014/main" id="{F0CEB94E-6DE6-4378-6D4D-5DF5A3C89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513" y="461963"/>
            <a:ext cx="971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24 Marcador de contenido">
            <a:extLst>
              <a:ext uri="{FF2B5EF4-FFF2-40B4-BE49-F238E27FC236}">
                <a16:creationId xmlns:a16="http://schemas.microsoft.com/office/drawing/2014/main" id="{4B095F52-816F-5FA6-1B13-CD863B45C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875"/>
            <a:ext cx="10318750" cy="2235200"/>
          </a:xfr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s-CL" altLang="es-CL" sz="2400" dirty="0">
                <a:latin typeface="Lato" panose="020F0502020204030203" pitchFamily="34" charset="0"/>
                <a:cs typeface="Lato" panose="020F0502020204030203" pitchFamily="34" charset="0"/>
              </a:rPr>
              <a:t>Calendario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s-CL" altLang="es-CL" sz="2400" dirty="0">
                <a:latin typeface="Lato" panose="020F0502020204030203" pitchFamily="34" charset="0"/>
                <a:cs typeface="Lato" panose="020F0502020204030203" pitchFamily="34" charset="0"/>
              </a:rPr>
              <a:t>Avance Temas Pendientes según Metodología Definida en Sesión 04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es-CL" altLang="es-CL" sz="2400" dirty="0">
                <a:latin typeface="Lato" panose="020F0502020204030203" pitchFamily="34" charset="0"/>
                <a:cs typeface="Lato" panose="020F0502020204030203" pitchFamily="34" charset="0"/>
              </a:rPr>
              <a:t>Presentación de Observaciones Sesión 09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CL" altLang="es-CL" sz="24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2 Marcador de número de diapositiva">
            <a:extLst>
              <a:ext uri="{FF2B5EF4-FFF2-40B4-BE49-F238E27FC236}">
                <a16:creationId xmlns:a16="http://schemas.microsoft.com/office/drawing/2014/main" id="{C77F925D-5DF6-7BA2-2B45-8D46F42B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4565313" y="6462713"/>
            <a:ext cx="65087" cy="15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C6BA22-96D7-4F57-87A2-627FFAA26630}" type="slidenum">
              <a:rPr lang="es-ES" altLang="es-CL" sz="1000" smtClean="0">
                <a:solidFill>
                  <a:srgbClr val="8F8F8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s-ES" altLang="es-CL" sz="1000">
              <a:solidFill>
                <a:srgbClr val="8F8F8F"/>
              </a:solidFill>
              <a:latin typeface="Calibri" panose="020F0502020204030204" pitchFamily="34" charset="0"/>
            </a:endParaRPr>
          </a:p>
        </p:txBody>
      </p:sp>
      <p:sp>
        <p:nvSpPr>
          <p:cNvPr id="12291" name="16 Marcador de pie de página">
            <a:extLst>
              <a:ext uri="{FF2B5EF4-FFF2-40B4-BE49-F238E27FC236}">
                <a16:creationId xmlns:a16="http://schemas.microsoft.com/office/drawing/2014/main" id="{7C8FACE1-8B10-6560-CD56-92B22D4A0E41}"/>
              </a:ext>
            </a:extLst>
          </p:cNvPr>
          <p:cNvSpPr txBox="1">
            <a:spLocks/>
          </p:cNvSpPr>
          <p:nvPr/>
        </p:nvSpPr>
        <p:spPr bwMode="auto">
          <a:xfrm>
            <a:off x="5988050" y="6592888"/>
            <a:ext cx="21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altLang="es-CL" sz="1000">
                <a:solidFill>
                  <a:srgbClr val="898989"/>
                </a:solidFill>
                <a:latin typeface="Calibri" panose="020F0502020204030204" pitchFamily="34" charset="0"/>
              </a:rPr>
              <a:t>CNE</a:t>
            </a:r>
            <a:endParaRPr lang="es-ES" altLang="es-CL" sz="1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13 Conector recto">
            <a:extLst>
              <a:ext uri="{FF2B5EF4-FFF2-40B4-BE49-F238E27FC236}">
                <a16:creationId xmlns:a16="http://schemas.microsoft.com/office/drawing/2014/main" id="{76D12BAA-AD92-DD25-2CE7-7C54BD9CCBA0}"/>
              </a:ext>
            </a:extLst>
          </p:cNvPr>
          <p:cNvCxnSpPr/>
          <p:nvPr/>
        </p:nvCxnSpPr>
        <p:spPr>
          <a:xfrm>
            <a:off x="314325" y="1036638"/>
            <a:ext cx="9669463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3" name="18 CuadroTexto">
            <a:extLst>
              <a:ext uri="{FF2B5EF4-FFF2-40B4-BE49-F238E27FC236}">
                <a16:creationId xmlns:a16="http://schemas.microsoft.com/office/drawing/2014/main" id="{7157728A-249B-EE36-9C89-7A9C1B3F01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385763"/>
            <a:ext cx="78597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altLang="es-CL" sz="2400">
                <a:latin typeface="Lato" panose="020F0502020204030203" pitchFamily="34" charset="0"/>
              </a:rPr>
              <a:t>Comité Consultivo Especial (Res Exta CNE Nº521/2022)</a:t>
            </a:r>
            <a:endParaRPr lang="en-US" altLang="es-CL" sz="2400">
              <a:latin typeface="Lato" panose="020F0502020204030203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L" sz="24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2294" name="9 Grupo">
            <a:extLst>
              <a:ext uri="{FF2B5EF4-FFF2-40B4-BE49-F238E27FC236}">
                <a16:creationId xmlns:a16="http://schemas.microsoft.com/office/drawing/2014/main" id="{440AF1D3-E0A3-74CB-0406-198D4BC16075}"/>
              </a:ext>
            </a:extLst>
          </p:cNvPr>
          <p:cNvGrpSpPr>
            <a:grpSpLocks/>
          </p:cNvGrpSpPr>
          <p:nvPr/>
        </p:nvGrpSpPr>
        <p:grpSpPr bwMode="auto">
          <a:xfrm>
            <a:off x="314325" y="6683375"/>
            <a:ext cx="2035175" cy="174625"/>
            <a:chOff x="401947" y="-7557"/>
            <a:chExt cx="2035173" cy="174625"/>
          </a:xfrm>
        </p:grpSpPr>
        <p:sp>
          <p:nvSpPr>
            <p:cNvPr id="17" name="6 Rectángulo">
              <a:extLst>
                <a:ext uri="{FF2B5EF4-FFF2-40B4-BE49-F238E27FC236}">
                  <a16:creationId xmlns:a16="http://schemas.microsoft.com/office/drawing/2014/main" id="{F72C5B63-0FB0-54B9-1C26-DD3CD525C958}"/>
                </a:ext>
              </a:extLst>
            </p:cNvPr>
            <p:cNvSpPr/>
            <p:nvPr/>
          </p:nvSpPr>
          <p:spPr>
            <a:xfrm>
              <a:off x="401947" y="-7557"/>
              <a:ext cx="908049" cy="174625"/>
            </a:xfrm>
            <a:prstGeom prst="rect">
              <a:avLst/>
            </a:prstGeom>
            <a:solidFill>
              <a:srgbClr val="1069B1"/>
            </a:solidFill>
            <a:ln w="3175">
              <a:solidFill>
                <a:srgbClr val="1069B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  <p:sp>
          <p:nvSpPr>
            <p:cNvPr id="18" name="7 Rectángulo">
              <a:extLst>
                <a:ext uri="{FF2B5EF4-FFF2-40B4-BE49-F238E27FC236}">
                  <a16:creationId xmlns:a16="http://schemas.microsoft.com/office/drawing/2014/main" id="{30E93FF8-E8A9-83AE-C6C6-36A106561775}"/>
                </a:ext>
              </a:extLst>
            </p:cNvPr>
            <p:cNvSpPr/>
            <p:nvPr/>
          </p:nvSpPr>
          <p:spPr>
            <a:xfrm>
              <a:off x="1313171" y="-7557"/>
              <a:ext cx="1123949" cy="174625"/>
            </a:xfrm>
            <a:prstGeom prst="rect">
              <a:avLst/>
            </a:prstGeom>
            <a:solidFill>
              <a:srgbClr val="E73C46"/>
            </a:solidFill>
            <a:ln w="3175">
              <a:solidFill>
                <a:srgbClr val="E73C4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</p:grpSp>
      <p:pic>
        <p:nvPicPr>
          <p:cNvPr id="12295" name="Picture 2" descr="\\natura\Unidad de Informacion y Estadisticas\Energía Abierta\Logo EA\Banner\Banner_EA_LOGO.png">
            <a:extLst>
              <a:ext uri="{FF2B5EF4-FFF2-40B4-BE49-F238E27FC236}">
                <a16:creationId xmlns:a16="http://schemas.microsoft.com/office/drawing/2014/main" id="{4A945350-230E-790F-2050-450772019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063" y="215900"/>
            <a:ext cx="6477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2" descr="\\NATURA\Unidad de Informacion y Estadisticas\07_Sitio_Web_[CNE]\Logo CNE\Logo grande\PNG (uso digital y fondos complejos principalmente)\G_Isotipo_Colores.png">
            <a:extLst>
              <a:ext uri="{FF2B5EF4-FFF2-40B4-BE49-F238E27FC236}">
                <a16:creationId xmlns:a16="http://schemas.microsoft.com/office/drawing/2014/main" id="{0BA6F815-B482-831C-3C1C-452436C96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513" y="461963"/>
            <a:ext cx="971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CuadroTexto 2">
            <a:extLst>
              <a:ext uri="{FF2B5EF4-FFF2-40B4-BE49-F238E27FC236}">
                <a16:creationId xmlns:a16="http://schemas.microsoft.com/office/drawing/2014/main" id="{FC41C6F1-2F3C-AFDB-B8A1-BDB5217F4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6950" y="2924175"/>
            <a:ext cx="3575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800" b="1">
                <a:latin typeface="Calibri" panose="020F0502020204030204" pitchFamily="34" charset="0"/>
              </a:rPr>
              <a:t>Presidente: Félix Canales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800" b="1">
                <a:latin typeface="Calibri" panose="020F0502020204030204" pitchFamily="34" charset="0"/>
              </a:rPr>
              <a:t>Secretaria de Actas: Sandra Castro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800" b="1">
                <a:latin typeface="Calibri" panose="020F0502020204030204" pitchFamily="34" charset="0"/>
              </a:rPr>
              <a:t>Consultora: Marcela Aravena</a:t>
            </a:r>
          </a:p>
        </p:txBody>
      </p:sp>
      <p:pic>
        <p:nvPicPr>
          <p:cNvPr id="12298" name="Imagen 2">
            <a:extLst>
              <a:ext uri="{FF2B5EF4-FFF2-40B4-BE49-F238E27FC236}">
                <a16:creationId xmlns:a16="http://schemas.microsoft.com/office/drawing/2014/main" id="{8323EF66-6C5C-19C9-DBCC-C45CDB91B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866900"/>
            <a:ext cx="6888163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Marcador de número de diapositiva">
            <a:extLst>
              <a:ext uri="{FF2B5EF4-FFF2-40B4-BE49-F238E27FC236}">
                <a16:creationId xmlns:a16="http://schemas.microsoft.com/office/drawing/2014/main" id="{66403599-DE54-C120-06EB-5FA086CD8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4565313" y="6462713"/>
            <a:ext cx="65087" cy="15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A45286-E6B4-4214-A665-DEE9DDD1C576}" type="slidenum">
              <a:rPr lang="es-ES" altLang="es-CL" sz="1000" smtClean="0">
                <a:solidFill>
                  <a:srgbClr val="8F8F8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s-ES" altLang="es-CL" sz="1000">
              <a:solidFill>
                <a:srgbClr val="8F8F8F"/>
              </a:solidFill>
              <a:latin typeface="Calibri" panose="020F0502020204030204" pitchFamily="34" charset="0"/>
            </a:endParaRPr>
          </a:p>
        </p:txBody>
      </p:sp>
      <p:sp>
        <p:nvSpPr>
          <p:cNvPr id="14339" name="16 Marcador de pie de página">
            <a:extLst>
              <a:ext uri="{FF2B5EF4-FFF2-40B4-BE49-F238E27FC236}">
                <a16:creationId xmlns:a16="http://schemas.microsoft.com/office/drawing/2014/main" id="{CECF7D0D-33F7-5607-FE43-812CFBE9273F}"/>
              </a:ext>
            </a:extLst>
          </p:cNvPr>
          <p:cNvSpPr txBox="1">
            <a:spLocks/>
          </p:cNvSpPr>
          <p:nvPr/>
        </p:nvSpPr>
        <p:spPr bwMode="auto">
          <a:xfrm>
            <a:off x="5988050" y="6592888"/>
            <a:ext cx="21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altLang="es-CL" sz="1000">
                <a:solidFill>
                  <a:srgbClr val="898989"/>
                </a:solidFill>
                <a:latin typeface="Calibri" panose="020F0502020204030204" pitchFamily="34" charset="0"/>
              </a:rPr>
              <a:t>CNE</a:t>
            </a:r>
            <a:endParaRPr lang="es-ES" altLang="es-CL" sz="1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13 Conector recto">
            <a:extLst>
              <a:ext uri="{FF2B5EF4-FFF2-40B4-BE49-F238E27FC236}">
                <a16:creationId xmlns:a16="http://schemas.microsoft.com/office/drawing/2014/main" id="{37DFFEDC-BB47-D9B1-6828-6B0AFD03EF00}"/>
              </a:ext>
            </a:extLst>
          </p:cNvPr>
          <p:cNvCxnSpPr/>
          <p:nvPr/>
        </p:nvCxnSpPr>
        <p:spPr>
          <a:xfrm>
            <a:off x="314325" y="1036638"/>
            <a:ext cx="9669463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18 CuadroTexto">
            <a:extLst>
              <a:ext uri="{FF2B5EF4-FFF2-40B4-BE49-F238E27FC236}">
                <a16:creationId xmlns:a16="http://schemas.microsoft.com/office/drawing/2014/main" id="{C2A69EB9-26CE-2F00-D740-0D2F04C4E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385763"/>
            <a:ext cx="961707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L" altLang="es-CL" sz="2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Calendario Sesiones, Temas a Tratar y fecha de entrega de propuestas</a:t>
            </a:r>
          </a:p>
        </p:txBody>
      </p:sp>
      <p:grpSp>
        <p:nvGrpSpPr>
          <p:cNvPr id="14342" name="9 Grupo">
            <a:extLst>
              <a:ext uri="{FF2B5EF4-FFF2-40B4-BE49-F238E27FC236}">
                <a16:creationId xmlns:a16="http://schemas.microsoft.com/office/drawing/2014/main" id="{3AFB5672-2C18-9796-D86D-97B327334189}"/>
              </a:ext>
            </a:extLst>
          </p:cNvPr>
          <p:cNvGrpSpPr>
            <a:grpSpLocks/>
          </p:cNvGrpSpPr>
          <p:nvPr/>
        </p:nvGrpSpPr>
        <p:grpSpPr bwMode="auto">
          <a:xfrm>
            <a:off x="314325" y="6683375"/>
            <a:ext cx="2035175" cy="174625"/>
            <a:chOff x="401947" y="-7557"/>
            <a:chExt cx="2035173" cy="174625"/>
          </a:xfrm>
        </p:grpSpPr>
        <p:sp>
          <p:nvSpPr>
            <p:cNvPr id="17" name="6 Rectángulo">
              <a:extLst>
                <a:ext uri="{FF2B5EF4-FFF2-40B4-BE49-F238E27FC236}">
                  <a16:creationId xmlns:a16="http://schemas.microsoft.com/office/drawing/2014/main" id="{3A10434F-17C9-5C30-1B01-9F3D3D388308}"/>
                </a:ext>
              </a:extLst>
            </p:cNvPr>
            <p:cNvSpPr/>
            <p:nvPr/>
          </p:nvSpPr>
          <p:spPr>
            <a:xfrm>
              <a:off x="401947" y="-7557"/>
              <a:ext cx="908049" cy="174625"/>
            </a:xfrm>
            <a:prstGeom prst="rect">
              <a:avLst/>
            </a:prstGeom>
            <a:solidFill>
              <a:srgbClr val="1069B1"/>
            </a:solidFill>
            <a:ln w="3175">
              <a:solidFill>
                <a:srgbClr val="1069B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  <p:sp>
          <p:nvSpPr>
            <p:cNvPr id="18" name="7 Rectángulo">
              <a:extLst>
                <a:ext uri="{FF2B5EF4-FFF2-40B4-BE49-F238E27FC236}">
                  <a16:creationId xmlns:a16="http://schemas.microsoft.com/office/drawing/2014/main" id="{82710A43-B1AF-DF3D-8182-E326C27CF70C}"/>
                </a:ext>
              </a:extLst>
            </p:cNvPr>
            <p:cNvSpPr/>
            <p:nvPr/>
          </p:nvSpPr>
          <p:spPr>
            <a:xfrm>
              <a:off x="1313171" y="-7557"/>
              <a:ext cx="1123949" cy="174625"/>
            </a:xfrm>
            <a:prstGeom prst="rect">
              <a:avLst/>
            </a:prstGeom>
            <a:solidFill>
              <a:srgbClr val="E73C46"/>
            </a:solidFill>
            <a:ln w="3175">
              <a:solidFill>
                <a:srgbClr val="E73C4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</p:grpSp>
      <p:pic>
        <p:nvPicPr>
          <p:cNvPr id="14343" name="Picture 2" descr="\\natura\Unidad de Informacion y Estadisticas\Energía Abierta\Logo EA\Banner\Banner_EA_LOGO.png">
            <a:extLst>
              <a:ext uri="{FF2B5EF4-FFF2-40B4-BE49-F238E27FC236}">
                <a16:creationId xmlns:a16="http://schemas.microsoft.com/office/drawing/2014/main" id="{62C27516-535B-0653-CD3B-D303F7F09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063" y="215900"/>
            <a:ext cx="6477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2" descr="\\NATURA\Unidad de Informacion y Estadisticas\07_Sitio_Web_[CNE]\Logo CNE\Logo grande\PNG (uso digital y fondos complejos principalmente)\G_Isotipo_Colores.png">
            <a:extLst>
              <a:ext uri="{FF2B5EF4-FFF2-40B4-BE49-F238E27FC236}">
                <a16:creationId xmlns:a16="http://schemas.microsoft.com/office/drawing/2014/main" id="{4CD2EE99-5691-65E9-D0FF-5CB661E78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513" y="461963"/>
            <a:ext cx="971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a 6">
            <a:extLst>
              <a:ext uri="{FF2B5EF4-FFF2-40B4-BE49-F238E27FC236}">
                <a16:creationId xmlns:a16="http://schemas.microsoft.com/office/drawing/2014/main" id="{672069FA-71E2-1886-5BE7-E10569E5A2F2}"/>
              </a:ext>
            </a:extLst>
          </p:cNvPr>
          <p:cNvGraphicFramePr>
            <a:graphicFrameLocks noGrp="1"/>
          </p:cNvGraphicFramePr>
          <p:nvPr/>
        </p:nvGraphicFramePr>
        <p:xfrm>
          <a:off x="346075" y="1511300"/>
          <a:ext cx="11410949" cy="4926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9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5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8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78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097">
                <a:tc>
                  <a:txBody>
                    <a:bodyPr/>
                    <a:lstStyle/>
                    <a:p>
                      <a:pPr algn="ctr"/>
                      <a:r>
                        <a:rPr lang="es-CL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</a:t>
                      </a:r>
                      <a:endParaRPr lang="es-C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 GENERAL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ESPECÍFICOS Doc. CIGRE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 SESION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 MAXIMA</a:t>
                      </a:r>
                    </a:p>
                    <a:p>
                      <a:pPr algn="ctr"/>
                      <a:r>
                        <a:rPr lang="es-C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Recepción </a:t>
                      </a:r>
                      <a:r>
                        <a:rPr lang="es-CL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Obs</a:t>
                      </a:r>
                      <a:endParaRPr lang="es-C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137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Presentación CNE</a:t>
                      </a:r>
                    </a:p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Metodología de Trabajo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endParaRPr lang="es-CL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Jueves 21/Julio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endParaRPr lang="es-CL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17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Parte General Capítulos 1, 2, 3: Alcance del documento y de los capítulos, Definiciones, Documentos que respaldan el diseño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Alcance y Campo de Aplicación: 1.1 – 2.1 – 3.1 </a:t>
                      </a:r>
                    </a:p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 Definiciones</a:t>
                      </a:r>
                    </a:p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 Documentos que respaldan el diseño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Jueves 18/Agosto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03/Agosto</a:t>
                      </a: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37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Capítulo 1: Espectro, Factores para determinar las cargas sísmicas, Cargas y Combinaciones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 y 1.4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14/Septiembre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31/Agosto</a:t>
                      </a: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042">
                <a:tc>
                  <a:txBody>
                    <a:bodyPr/>
                    <a:lstStyle/>
                    <a:p>
                      <a:pPr algn="ctr"/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Capítulo 2 (excepto 2.1)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 @ 2.15 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Jueves 13/Octubre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28/Septiembre</a:t>
                      </a: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101">
                <a:tc>
                  <a:txBody>
                    <a:bodyPr/>
                    <a:lstStyle/>
                    <a:p>
                      <a:pPr algn="ctr"/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Anexo 1: requisitos particulares por tipo de equipo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Anexo N°1: A1.1 @ A1.9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Jueves 10/Noviembre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26/Octubre</a:t>
                      </a: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586">
                <a:tc>
                  <a:txBody>
                    <a:bodyPr/>
                    <a:lstStyle/>
                    <a:p>
                      <a:pPr algn="ctr"/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Anexo 1: requisitos particulares por tipo de equipo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Anexo N°1: A1.10 @ A1.14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07/Diciembre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23/Noviembre</a:t>
                      </a: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586">
                <a:tc>
                  <a:txBody>
                    <a:bodyPr/>
                    <a:lstStyle/>
                    <a:p>
                      <a:pPr algn="ctr"/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Capítulo 3 – Parte 1 (excepto 3.1)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@ 3.6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Jueves 12/Enero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21/Diciembre</a:t>
                      </a: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586">
                <a:tc>
                  <a:txBody>
                    <a:bodyPr/>
                    <a:lstStyle/>
                    <a:p>
                      <a:pPr algn="ctr"/>
                      <a:r>
                        <a:rPr lang="es-CL" sz="12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08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Capítulo 3 – Parte 2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L" sz="12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3.7 @ 3.10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Jueves 16/Marzo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Martes 31/Enero</a:t>
                      </a: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586">
                <a:tc>
                  <a:txBody>
                    <a:bodyPr/>
                    <a:lstStyle/>
                    <a:p>
                      <a:pPr algn="ctr"/>
                      <a:r>
                        <a:rPr lang="es-CL" sz="1200" b="1" dirty="0">
                          <a:solidFill>
                            <a:srgbClr val="008E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b="1" dirty="0">
                          <a:solidFill>
                            <a:srgbClr val="008E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Capítulo 3 – Parte 3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1" dirty="0">
                          <a:solidFill>
                            <a:srgbClr val="008E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3.11</a:t>
                      </a:r>
                      <a:r>
                        <a:rPr lang="es-CL" sz="1200" dirty="0">
                          <a:solidFill>
                            <a:srgbClr val="008E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008E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Jueves 13/Abril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rgbClr val="008E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29/Marzo</a:t>
                      </a: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137">
                <a:tc>
                  <a:txBody>
                    <a:bodyPr/>
                    <a:lstStyle/>
                    <a:p>
                      <a:pPr algn="ctr"/>
                      <a:r>
                        <a:rPr lang="es-CL" sz="12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Temas Pendientes 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endParaRPr lang="es-C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Jueves 11/Mayo</a:t>
                      </a:r>
                    </a:p>
                  </a:txBody>
                  <a:tcPr marL="91432" marR="91432" marT="45689" marB="45689" anchor="ctr"/>
                </a:tc>
                <a:tc>
                  <a:txBody>
                    <a:bodyPr/>
                    <a:lstStyle/>
                    <a:p>
                      <a:r>
                        <a:rPr lang="es-CL" sz="1200" b="1" dirty="0">
                          <a:solidFill>
                            <a:srgbClr val="008E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Martes 31/Enero</a:t>
                      </a:r>
                    </a:p>
                    <a:p>
                      <a:r>
                        <a:rPr lang="es-C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Miércoles 26/Abril</a:t>
                      </a:r>
                    </a:p>
                  </a:txBody>
                  <a:tcPr marL="91432" marR="91432" marT="45689" marB="45689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Marcador de número de diapositiva">
            <a:extLst>
              <a:ext uri="{FF2B5EF4-FFF2-40B4-BE49-F238E27FC236}">
                <a16:creationId xmlns:a16="http://schemas.microsoft.com/office/drawing/2014/main" id="{84B786B1-84A3-29CC-32D4-273FAAB95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4565313" y="6462713"/>
            <a:ext cx="65087" cy="15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0E89CAB-19EC-4733-9725-599BDCD424FA}" type="slidenum">
              <a:rPr lang="es-ES" altLang="es-CL" sz="1000" smtClean="0">
                <a:solidFill>
                  <a:srgbClr val="8F8F8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s-ES" altLang="es-CL" sz="1000">
              <a:solidFill>
                <a:srgbClr val="8F8F8F"/>
              </a:solidFill>
              <a:latin typeface="Calibri" panose="020F0502020204030204" pitchFamily="34" charset="0"/>
            </a:endParaRPr>
          </a:p>
        </p:txBody>
      </p:sp>
      <p:sp>
        <p:nvSpPr>
          <p:cNvPr id="16387" name="16 Marcador de pie de página">
            <a:extLst>
              <a:ext uri="{FF2B5EF4-FFF2-40B4-BE49-F238E27FC236}">
                <a16:creationId xmlns:a16="http://schemas.microsoft.com/office/drawing/2014/main" id="{A81863CB-6397-A039-45B9-4961C924811B}"/>
              </a:ext>
            </a:extLst>
          </p:cNvPr>
          <p:cNvSpPr txBox="1">
            <a:spLocks/>
          </p:cNvSpPr>
          <p:nvPr/>
        </p:nvSpPr>
        <p:spPr bwMode="auto">
          <a:xfrm>
            <a:off x="5988050" y="6592888"/>
            <a:ext cx="21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altLang="es-CL" sz="1000">
                <a:solidFill>
                  <a:srgbClr val="898989"/>
                </a:solidFill>
                <a:latin typeface="Calibri" panose="020F0502020204030204" pitchFamily="34" charset="0"/>
              </a:rPr>
              <a:t>CNE</a:t>
            </a:r>
            <a:endParaRPr lang="es-ES" altLang="es-CL" sz="1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13 Conector recto">
            <a:extLst>
              <a:ext uri="{FF2B5EF4-FFF2-40B4-BE49-F238E27FC236}">
                <a16:creationId xmlns:a16="http://schemas.microsoft.com/office/drawing/2014/main" id="{9CD57CE0-5683-A689-DE42-CD56E82A8D29}"/>
              </a:ext>
            </a:extLst>
          </p:cNvPr>
          <p:cNvCxnSpPr/>
          <p:nvPr/>
        </p:nvCxnSpPr>
        <p:spPr>
          <a:xfrm>
            <a:off x="314325" y="1036638"/>
            <a:ext cx="9669463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9" name="18 CuadroTexto">
            <a:extLst>
              <a:ext uri="{FF2B5EF4-FFF2-40B4-BE49-F238E27FC236}">
                <a16:creationId xmlns:a16="http://schemas.microsoft.com/office/drawing/2014/main" id="{F33404EE-C56C-D512-515C-7C05C6E42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385763"/>
            <a:ext cx="9574213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CL" altLang="es-CL" sz="2400" dirty="0">
                <a:latin typeface="+mn-lt"/>
                <a:cs typeface="Lato" panose="020F0502020204030203" pitchFamily="34" charset="0"/>
              </a:rPr>
              <a:t>Avance Temas Pendientes según Metodología definida en Sesión 04</a:t>
            </a:r>
            <a:endParaRPr lang="en-US" altLang="es-CL" sz="2400" dirty="0">
              <a:latin typeface="+mn-lt"/>
              <a:cs typeface="Lato" panose="020F0502020204030203" pitchFamily="34" charset="0"/>
            </a:endParaRPr>
          </a:p>
        </p:txBody>
      </p:sp>
      <p:grpSp>
        <p:nvGrpSpPr>
          <p:cNvPr id="16390" name="9 Grupo">
            <a:extLst>
              <a:ext uri="{FF2B5EF4-FFF2-40B4-BE49-F238E27FC236}">
                <a16:creationId xmlns:a16="http://schemas.microsoft.com/office/drawing/2014/main" id="{C3E9535B-BDAB-5F3B-266B-B396115F72C3}"/>
              </a:ext>
            </a:extLst>
          </p:cNvPr>
          <p:cNvGrpSpPr>
            <a:grpSpLocks/>
          </p:cNvGrpSpPr>
          <p:nvPr/>
        </p:nvGrpSpPr>
        <p:grpSpPr bwMode="auto">
          <a:xfrm>
            <a:off x="314325" y="6683375"/>
            <a:ext cx="2035175" cy="174625"/>
            <a:chOff x="401947" y="-7557"/>
            <a:chExt cx="2035173" cy="174625"/>
          </a:xfrm>
        </p:grpSpPr>
        <p:sp>
          <p:nvSpPr>
            <p:cNvPr id="17" name="6 Rectángulo">
              <a:extLst>
                <a:ext uri="{FF2B5EF4-FFF2-40B4-BE49-F238E27FC236}">
                  <a16:creationId xmlns:a16="http://schemas.microsoft.com/office/drawing/2014/main" id="{2C8217D6-AD88-1E1B-69F2-1A7DD31E6A78}"/>
                </a:ext>
              </a:extLst>
            </p:cNvPr>
            <p:cNvSpPr/>
            <p:nvPr/>
          </p:nvSpPr>
          <p:spPr>
            <a:xfrm>
              <a:off x="401947" y="-7557"/>
              <a:ext cx="908049" cy="174625"/>
            </a:xfrm>
            <a:prstGeom prst="rect">
              <a:avLst/>
            </a:prstGeom>
            <a:solidFill>
              <a:srgbClr val="1069B1"/>
            </a:solidFill>
            <a:ln w="3175">
              <a:solidFill>
                <a:srgbClr val="1069B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  <p:sp>
          <p:nvSpPr>
            <p:cNvPr id="18" name="7 Rectángulo">
              <a:extLst>
                <a:ext uri="{FF2B5EF4-FFF2-40B4-BE49-F238E27FC236}">
                  <a16:creationId xmlns:a16="http://schemas.microsoft.com/office/drawing/2014/main" id="{EA612B19-3FDB-A59C-A46B-0F6D1CEFF696}"/>
                </a:ext>
              </a:extLst>
            </p:cNvPr>
            <p:cNvSpPr/>
            <p:nvPr/>
          </p:nvSpPr>
          <p:spPr>
            <a:xfrm>
              <a:off x="1313171" y="-7557"/>
              <a:ext cx="1123949" cy="174625"/>
            </a:xfrm>
            <a:prstGeom prst="rect">
              <a:avLst/>
            </a:prstGeom>
            <a:solidFill>
              <a:srgbClr val="E73C46"/>
            </a:solidFill>
            <a:ln w="3175">
              <a:solidFill>
                <a:srgbClr val="E73C4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</p:grpSp>
      <p:pic>
        <p:nvPicPr>
          <p:cNvPr id="16391" name="Picture 2" descr="\\natura\Unidad de Informacion y Estadisticas\Energía Abierta\Logo EA\Banner\Banner_EA_LOGO.png">
            <a:extLst>
              <a:ext uri="{FF2B5EF4-FFF2-40B4-BE49-F238E27FC236}">
                <a16:creationId xmlns:a16="http://schemas.microsoft.com/office/drawing/2014/main" id="{23C33E6E-AEAE-7B18-9D22-43584CB0B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063" y="215900"/>
            <a:ext cx="6477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2" descr="\\NATURA\Unidad de Informacion y Estadisticas\07_Sitio_Web_[CNE]\Logo CNE\Logo grande\PNG (uso digital y fondos complejos principalmente)\G_Isotipo_Colores.png">
            <a:extLst>
              <a:ext uri="{FF2B5EF4-FFF2-40B4-BE49-F238E27FC236}">
                <a16:creationId xmlns:a16="http://schemas.microsoft.com/office/drawing/2014/main" id="{F15336D3-15D6-1A58-3C3E-6133DE077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513" y="461963"/>
            <a:ext cx="971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073FFA0-D37C-A68A-D82D-DD4B65941009}"/>
              </a:ext>
            </a:extLst>
          </p:cNvPr>
          <p:cNvSpPr txBox="1"/>
          <p:nvPr/>
        </p:nvSpPr>
        <p:spPr>
          <a:xfrm>
            <a:off x="314325" y="1187450"/>
            <a:ext cx="10174288" cy="10779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341313" indent="-341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1082675" indent="-2873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CL" altLang="es-CL" sz="1600" dirty="0">
                <a:cs typeface="Times New Roman" panose="02020603050405020304" pitchFamily="18" charset="0"/>
              </a:rPr>
              <a:t>30 de marzo CNE envió documento actualizado con los temas pendientes en base a las observaciones enviadas por el Comité el 31/enero</a:t>
            </a:r>
          </a:p>
          <a:p>
            <a:pPr marL="0" indent="0" algn="just">
              <a:defRPr/>
            </a:pPr>
            <a:endParaRPr lang="es-CL" altLang="es-CL" sz="1600" dirty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s-CL" altLang="es-CL" sz="1600" dirty="0">
                <a:cs typeface="Times New Roman" panose="02020603050405020304" pitchFamily="18" charset="0"/>
              </a:rPr>
              <a:t>Estado de Avance a la fecha para Temas Pendientes</a:t>
            </a:r>
            <a:endParaRPr lang="es-CL" altLang="es-CL" sz="1400" dirty="0">
              <a:cs typeface="Times New Roman" panose="02020603050405020304" pitchFamily="18" charset="0"/>
            </a:endParaRPr>
          </a:p>
        </p:txBody>
      </p:sp>
      <p:pic>
        <p:nvPicPr>
          <p:cNvPr id="16394" name="Imagen 3">
            <a:extLst>
              <a:ext uri="{FF2B5EF4-FFF2-40B4-BE49-F238E27FC236}">
                <a16:creationId xmlns:a16="http://schemas.microsoft.com/office/drawing/2014/main" id="{7B91D747-09BE-4B92-A64C-6CD01705C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2825750"/>
            <a:ext cx="6642100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5" name="CuadroTexto 5">
            <a:extLst>
              <a:ext uri="{FF2B5EF4-FFF2-40B4-BE49-F238E27FC236}">
                <a16:creationId xmlns:a16="http://schemas.microsoft.com/office/drawing/2014/main" id="{5D2E5FA6-8112-901B-FCBC-4666D4ABC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3838" y="2422525"/>
            <a:ext cx="15843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L" sz="1600" b="1">
                <a:latin typeface="Calibri" panose="020F0502020204030204" pitchFamily="34" charset="0"/>
              </a:rPr>
              <a:t>T</a:t>
            </a:r>
            <a:r>
              <a:rPr lang="es-CL" altLang="es-CL" sz="1600" b="1">
                <a:latin typeface="Calibri" panose="020F0502020204030204" pitchFamily="34" charset="0"/>
              </a:rPr>
              <a:t>emas cerrados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2 Marcador de número de diapositiva">
            <a:extLst>
              <a:ext uri="{FF2B5EF4-FFF2-40B4-BE49-F238E27FC236}">
                <a16:creationId xmlns:a16="http://schemas.microsoft.com/office/drawing/2014/main" id="{EFF691EF-BDD8-87B0-A926-5CA1422E5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4565313" y="6462713"/>
            <a:ext cx="65087" cy="15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250B45-068F-4C96-8F6B-F3FCC74CE66B}" type="slidenum">
              <a:rPr lang="es-ES" altLang="es-CL" sz="1000" smtClean="0">
                <a:solidFill>
                  <a:srgbClr val="8F8F8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s-ES" altLang="es-CL" sz="1000">
              <a:solidFill>
                <a:srgbClr val="8F8F8F"/>
              </a:solidFill>
              <a:latin typeface="Calibri" panose="020F0502020204030204" pitchFamily="34" charset="0"/>
            </a:endParaRPr>
          </a:p>
        </p:txBody>
      </p:sp>
      <p:sp>
        <p:nvSpPr>
          <p:cNvPr id="18435" name="16 Marcador de pie de página">
            <a:extLst>
              <a:ext uri="{FF2B5EF4-FFF2-40B4-BE49-F238E27FC236}">
                <a16:creationId xmlns:a16="http://schemas.microsoft.com/office/drawing/2014/main" id="{A3686690-731F-902E-4654-0330F449009E}"/>
              </a:ext>
            </a:extLst>
          </p:cNvPr>
          <p:cNvSpPr txBox="1">
            <a:spLocks/>
          </p:cNvSpPr>
          <p:nvPr/>
        </p:nvSpPr>
        <p:spPr bwMode="auto">
          <a:xfrm>
            <a:off x="5988050" y="6592888"/>
            <a:ext cx="21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altLang="es-CL" sz="1000">
                <a:solidFill>
                  <a:srgbClr val="898989"/>
                </a:solidFill>
                <a:latin typeface="Calibri" panose="020F0502020204030204" pitchFamily="34" charset="0"/>
              </a:rPr>
              <a:t>CNE</a:t>
            </a:r>
            <a:endParaRPr lang="es-ES" altLang="es-CL" sz="1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13 Conector recto">
            <a:extLst>
              <a:ext uri="{FF2B5EF4-FFF2-40B4-BE49-F238E27FC236}">
                <a16:creationId xmlns:a16="http://schemas.microsoft.com/office/drawing/2014/main" id="{22B475D4-64A5-D582-4BA9-0292444FECC4}"/>
              </a:ext>
            </a:extLst>
          </p:cNvPr>
          <p:cNvCxnSpPr/>
          <p:nvPr/>
        </p:nvCxnSpPr>
        <p:spPr>
          <a:xfrm>
            <a:off x="314325" y="1036638"/>
            <a:ext cx="9669463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9" name="18 CuadroTexto">
            <a:extLst>
              <a:ext uri="{FF2B5EF4-FFF2-40B4-BE49-F238E27FC236}">
                <a16:creationId xmlns:a16="http://schemas.microsoft.com/office/drawing/2014/main" id="{EDB7F097-4AC1-08C0-7C5A-24C07506E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385763"/>
            <a:ext cx="9574213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CL" altLang="es-CL" sz="2400" dirty="0">
                <a:latin typeface="+mn-lt"/>
                <a:cs typeface="Lato" panose="020F0502020204030203" pitchFamily="34" charset="0"/>
              </a:rPr>
              <a:t>Avance Temas Pendientes según Metodología definida en Sesión 04</a:t>
            </a:r>
            <a:endParaRPr lang="en-US" altLang="es-CL" sz="2400" dirty="0">
              <a:latin typeface="+mn-lt"/>
              <a:cs typeface="Lato" panose="020F0502020204030203" pitchFamily="34" charset="0"/>
            </a:endParaRPr>
          </a:p>
        </p:txBody>
      </p:sp>
      <p:grpSp>
        <p:nvGrpSpPr>
          <p:cNvPr id="18438" name="9 Grupo">
            <a:extLst>
              <a:ext uri="{FF2B5EF4-FFF2-40B4-BE49-F238E27FC236}">
                <a16:creationId xmlns:a16="http://schemas.microsoft.com/office/drawing/2014/main" id="{8E0C72C2-5D14-9404-0F70-814504A8B166}"/>
              </a:ext>
            </a:extLst>
          </p:cNvPr>
          <p:cNvGrpSpPr>
            <a:grpSpLocks/>
          </p:cNvGrpSpPr>
          <p:nvPr/>
        </p:nvGrpSpPr>
        <p:grpSpPr bwMode="auto">
          <a:xfrm>
            <a:off x="314325" y="6683375"/>
            <a:ext cx="2035175" cy="174625"/>
            <a:chOff x="401947" y="-7557"/>
            <a:chExt cx="2035173" cy="174625"/>
          </a:xfrm>
        </p:grpSpPr>
        <p:sp>
          <p:nvSpPr>
            <p:cNvPr id="17" name="6 Rectángulo">
              <a:extLst>
                <a:ext uri="{FF2B5EF4-FFF2-40B4-BE49-F238E27FC236}">
                  <a16:creationId xmlns:a16="http://schemas.microsoft.com/office/drawing/2014/main" id="{AD18EF62-C92B-42DC-C2AE-999ACDF98B55}"/>
                </a:ext>
              </a:extLst>
            </p:cNvPr>
            <p:cNvSpPr/>
            <p:nvPr/>
          </p:nvSpPr>
          <p:spPr>
            <a:xfrm>
              <a:off x="401947" y="-7557"/>
              <a:ext cx="908049" cy="174625"/>
            </a:xfrm>
            <a:prstGeom prst="rect">
              <a:avLst/>
            </a:prstGeom>
            <a:solidFill>
              <a:srgbClr val="1069B1"/>
            </a:solidFill>
            <a:ln w="3175">
              <a:solidFill>
                <a:srgbClr val="1069B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  <p:sp>
          <p:nvSpPr>
            <p:cNvPr id="18" name="7 Rectángulo">
              <a:extLst>
                <a:ext uri="{FF2B5EF4-FFF2-40B4-BE49-F238E27FC236}">
                  <a16:creationId xmlns:a16="http://schemas.microsoft.com/office/drawing/2014/main" id="{8B2170DB-50AA-3DD1-C78D-9ADF84F6D964}"/>
                </a:ext>
              </a:extLst>
            </p:cNvPr>
            <p:cNvSpPr/>
            <p:nvPr/>
          </p:nvSpPr>
          <p:spPr>
            <a:xfrm>
              <a:off x="1313171" y="-7557"/>
              <a:ext cx="1123949" cy="174625"/>
            </a:xfrm>
            <a:prstGeom prst="rect">
              <a:avLst/>
            </a:prstGeom>
            <a:solidFill>
              <a:srgbClr val="E73C46"/>
            </a:solidFill>
            <a:ln w="3175">
              <a:solidFill>
                <a:srgbClr val="E73C4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</p:grpSp>
      <p:pic>
        <p:nvPicPr>
          <p:cNvPr id="18439" name="Picture 2" descr="\\natura\Unidad de Informacion y Estadisticas\Energía Abierta\Logo EA\Banner\Banner_EA_LOGO.png">
            <a:extLst>
              <a:ext uri="{FF2B5EF4-FFF2-40B4-BE49-F238E27FC236}">
                <a16:creationId xmlns:a16="http://schemas.microsoft.com/office/drawing/2014/main" id="{63725F32-BA1F-AA38-5949-FF8B2E8AC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063" y="215900"/>
            <a:ext cx="6477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2" descr="\\NATURA\Unidad de Informacion y Estadisticas\07_Sitio_Web_[CNE]\Logo CNE\Logo grande\PNG (uso digital y fondos complejos principalmente)\G_Isotipo_Colores.png">
            <a:extLst>
              <a:ext uri="{FF2B5EF4-FFF2-40B4-BE49-F238E27FC236}">
                <a16:creationId xmlns:a16="http://schemas.microsoft.com/office/drawing/2014/main" id="{5730602B-73C2-9267-665D-A53034597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513" y="461963"/>
            <a:ext cx="971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CuadroTexto 7">
            <a:extLst>
              <a:ext uri="{FF2B5EF4-FFF2-40B4-BE49-F238E27FC236}">
                <a16:creationId xmlns:a16="http://schemas.microsoft.com/office/drawing/2014/main" id="{C08E4609-9425-8E12-81D1-6437F9352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5132388"/>
            <a:ext cx="108537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s-CL" altLang="es-CL" sz="16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CL" altLang="es-CL" sz="1600">
                <a:latin typeface="Calibri" panose="020F0502020204030204" pitchFamily="34" charset="0"/>
                <a:cs typeface="Times New Roman" panose="02020603050405020304" pitchFamily="18" charset="0"/>
              </a:rPr>
              <a:t>26 de abril: fecha máxima del Comité para envío de observaciones y/o contrapropuestas a temas Pendientes para Sesión 10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s-CL" altLang="es-CL" sz="16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CL" altLang="es-CL" sz="1600">
                <a:latin typeface="Calibri" panose="020F0502020204030204" pitchFamily="34" charset="0"/>
                <a:cs typeface="Times New Roman" panose="02020603050405020304" pitchFamily="18" charset="0"/>
              </a:rPr>
              <a:t>Jueves 11 de Mayo: Sesión 10 – Sesión Final del Comité</a:t>
            </a:r>
          </a:p>
        </p:txBody>
      </p:sp>
      <p:sp>
        <p:nvSpPr>
          <p:cNvPr id="18442" name="CuadroTexto 5">
            <a:extLst>
              <a:ext uri="{FF2B5EF4-FFF2-40B4-BE49-F238E27FC236}">
                <a16:creationId xmlns:a16="http://schemas.microsoft.com/office/drawing/2014/main" id="{F496320C-7058-D6BD-8C76-2256DFE53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1149350"/>
            <a:ext cx="15827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L" sz="1600" b="1">
                <a:latin typeface="Calibri" panose="020F0502020204030204" pitchFamily="34" charset="0"/>
              </a:rPr>
              <a:t>T</a:t>
            </a:r>
            <a:r>
              <a:rPr lang="es-CL" altLang="es-CL" sz="1600" b="1">
                <a:latin typeface="Calibri" panose="020F0502020204030204" pitchFamily="34" charset="0"/>
              </a:rPr>
              <a:t>emas abiertos</a:t>
            </a:r>
          </a:p>
        </p:txBody>
      </p:sp>
      <p:pic>
        <p:nvPicPr>
          <p:cNvPr id="18443" name="Imagen 7">
            <a:extLst>
              <a:ext uri="{FF2B5EF4-FFF2-40B4-BE49-F238E27FC236}">
                <a16:creationId xmlns:a16="http://schemas.microsoft.com/office/drawing/2014/main" id="{36291EF6-11DC-898B-92F1-73C5F93D5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713" y="1452563"/>
            <a:ext cx="7140575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Marcador de número de diapositiva">
            <a:extLst>
              <a:ext uri="{FF2B5EF4-FFF2-40B4-BE49-F238E27FC236}">
                <a16:creationId xmlns:a16="http://schemas.microsoft.com/office/drawing/2014/main" id="{4B603E73-1A6D-15B7-A9AE-97F09CED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4565313" y="6462713"/>
            <a:ext cx="65087" cy="15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C104BD3-8CC8-424A-949B-9B118A31A21B}" type="slidenum">
              <a:rPr lang="es-ES" altLang="es-CL" sz="1000" smtClean="0">
                <a:solidFill>
                  <a:srgbClr val="8F8F8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s-ES" altLang="es-CL" sz="1000">
              <a:solidFill>
                <a:srgbClr val="8F8F8F"/>
              </a:solidFill>
              <a:latin typeface="Calibri" panose="020F0502020204030204" pitchFamily="34" charset="0"/>
            </a:endParaRPr>
          </a:p>
        </p:txBody>
      </p:sp>
      <p:sp>
        <p:nvSpPr>
          <p:cNvPr id="19459" name="16 Marcador de pie de página">
            <a:extLst>
              <a:ext uri="{FF2B5EF4-FFF2-40B4-BE49-F238E27FC236}">
                <a16:creationId xmlns:a16="http://schemas.microsoft.com/office/drawing/2014/main" id="{A2C38D26-DAE9-0CE4-3005-68977B14411F}"/>
              </a:ext>
            </a:extLst>
          </p:cNvPr>
          <p:cNvSpPr txBox="1">
            <a:spLocks/>
          </p:cNvSpPr>
          <p:nvPr/>
        </p:nvSpPr>
        <p:spPr bwMode="auto">
          <a:xfrm>
            <a:off x="5988050" y="6592888"/>
            <a:ext cx="21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altLang="es-CL" sz="1000">
                <a:solidFill>
                  <a:srgbClr val="898989"/>
                </a:solidFill>
                <a:latin typeface="Calibri" panose="020F0502020204030204" pitchFamily="34" charset="0"/>
              </a:rPr>
              <a:t>CNE</a:t>
            </a:r>
            <a:endParaRPr lang="es-ES" altLang="es-CL" sz="1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13 Conector recto">
            <a:extLst>
              <a:ext uri="{FF2B5EF4-FFF2-40B4-BE49-F238E27FC236}">
                <a16:creationId xmlns:a16="http://schemas.microsoft.com/office/drawing/2014/main" id="{B4181342-E981-2DB1-937A-7C1E4B5B2DD7}"/>
              </a:ext>
            </a:extLst>
          </p:cNvPr>
          <p:cNvCxnSpPr/>
          <p:nvPr/>
        </p:nvCxnSpPr>
        <p:spPr>
          <a:xfrm>
            <a:off x="314325" y="1036638"/>
            <a:ext cx="9669463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9" name="18 CuadroTexto">
            <a:extLst>
              <a:ext uri="{FF2B5EF4-FFF2-40B4-BE49-F238E27FC236}">
                <a16:creationId xmlns:a16="http://schemas.microsoft.com/office/drawing/2014/main" id="{7EDC48CB-E6B5-E6DC-6C7D-2BB9A1084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385763"/>
            <a:ext cx="8421688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CL" altLang="es-CL" sz="2400" dirty="0">
                <a:latin typeface="+mn-lt"/>
                <a:cs typeface="Lato" panose="020F0502020204030203" pitchFamily="34" charset="0"/>
              </a:rPr>
              <a:t>Presentación de Observaciones para Trabajo de Sesión 09</a:t>
            </a:r>
            <a:endParaRPr lang="en-US" altLang="es-CL" sz="2400" dirty="0">
              <a:latin typeface="+mn-lt"/>
              <a:cs typeface="Lato" panose="020F0502020204030203" pitchFamily="34" charset="0"/>
            </a:endParaRPr>
          </a:p>
        </p:txBody>
      </p:sp>
      <p:grpSp>
        <p:nvGrpSpPr>
          <p:cNvPr id="19462" name="9 Grupo">
            <a:extLst>
              <a:ext uri="{FF2B5EF4-FFF2-40B4-BE49-F238E27FC236}">
                <a16:creationId xmlns:a16="http://schemas.microsoft.com/office/drawing/2014/main" id="{A87DFE01-70FF-9ECC-1EBE-680DFF21BEB4}"/>
              </a:ext>
            </a:extLst>
          </p:cNvPr>
          <p:cNvGrpSpPr>
            <a:grpSpLocks/>
          </p:cNvGrpSpPr>
          <p:nvPr/>
        </p:nvGrpSpPr>
        <p:grpSpPr bwMode="auto">
          <a:xfrm>
            <a:off x="314325" y="6683375"/>
            <a:ext cx="2035175" cy="174625"/>
            <a:chOff x="401947" y="-7557"/>
            <a:chExt cx="2035173" cy="174625"/>
          </a:xfrm>
        </p:grpSpPr>
        <p:sp>
          <p:nvSpPr>
            <p:cNvPr id="17" name="6 Rectángulo">
              <a:extLst>
                <a:ext uri="{FF2B5EF4-FFF2-40B4-BE49-F238E27FC236}">
                  <a16:creationId xmlns:a16="http://schemas.microsoft.com/office/drawing/2014/main" id="{C28FAC19-BA1C-A252-E42F-68A61492002E}"/>
                </a:ext>
              </a:extLst>
            </p:cNvPr>
            <p:cNvSpPr/>
            <p:nvPr/>
          </p:nvSpPr>
          <p:spPr>
            <a:xfrm>
              <a:off x="401947" y="-7557"/>
              <a:ext cx="908049" cy="174625"/>
            </a:xfrm>
            <a:prstGeom prst="rect">
              <a:avLst/>
            </a:prstGeom>
            <a:solidFill>
              <a:srgbClr val="1069B1"/>
            </a:solidFill>
            <a:ln w="3175">
              <a:solidFill>
                <a:srgbClr val="1069B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  <p:sp>
          <p:nvSpPr>
            <p:cNvPr id="18" name="7 Rectángulo">
              <a:extLst>
                <a:ext uri="{FF2B5EF4-FFF2-40B4-BE49-F238E27FC236}">
                  <a16:creationId xmlns:a16="http://schemas.microsoft.com/office/drawing/2014/main" id="{2DAB0347-E123-2F83-DA2D-ED43F5C6D09F}"/>
                </a:ext>
              </a:extLst>
            </p:cNvPr>
            <p:cNvSpPr/>
            <p:nvPr/>
          </p:nvSpPr>
          <p:spPr>
            <a:xfrm>
              <a:off x="1313171" y="-7557"/>
              <a:ext cx="1123949" cy="174625"/>
            </a:xfrm>
            <a:prstGeom prst="rect">
              <a:avLst/>
            </a:prstGeom>
            <a:solidFill>
              <a:srgbClr val="E73C46"/>
            </a:solidFill>
            <a:ln w="3175">
              <a:solidFill>
                <a:srgbClr val="E73C4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CL" dirty="0">
                <a:solidFill>
                  <a:prstClr val="white"/>
                </a:solidFill>
              </a:endParaRPr>
            </a:p>
          </p:txBody>
        </p:sp>
      </p:grpSp>
      <p:pic>
        <p:nvPicPr>
          <p:cNvPr id="19463" name="Picture 2" descr="\\natura\Unidad de Informacion y Estadisticas\Energía Abierta\Logo EA\Banner\Banner_EA_LOGO.png">
            <a:extLst>
              <a:ext uri="{FF2B5EF4-FFF2-40B4-BE49-F238E27FC236}">
                <a16:creationId xmlns:a16="http://schemas.microsoft.com/office/drawing/2014/main" id="{9BE7CCA1-D5D7-20F5-7A0A-4380398FA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063" y="215900"/>
            <a:ext cx="6477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2" descr="\\NATURA\Unidad de Informacion y Estadisticas\07_Sitio_Web_[CNE]\Logo CNE\Logo grande\PNG (uso digital y fondos complejos principalmente)\G_Isotipo_Colores.png">
            <a:extLst>
              <a:ext uri="{FF2B5EF4-FFF2-40B4-BE49-F238E27FC236}">
                <a16:creationId xmlns:a16="http://schemas.microsoft.com/office/drawing/2014/main" id="{67E9DC12-F6AB-AF08-8B14-D791B403B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6513" y="461963"/>
            <a:ext cx="971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CuadroTexto 7">
            <a:extLst>
              <a:ext uri="{FF2B5EF4-FFF2-40B4-BE49-F238E27FC236}">
                <a16:creationId xmlns:a16="http://schemas.microsoft.com/office/drawing/2014/main" id="{DD7A16E1-C5E9-CB20-8806-9601E2CAF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" y="1412875"/>
            <a:ext cx="108537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CL" altLang="es-CL" sz="1600">
                <a:latin typeface="Calibri" panose="020F0502020204030204" pitchFamily="34" charset="0"/>
                <a:cs typeface="Times New Roman" panose="02020603050405020304" pitchFamily="18" charset="0"/>
              </a:rPr>
              <a:t>Se iniciará con la Revisión de las Observaciones Importantes al Diseño de Fundaciones que por razones de tiempo no se pudo revisar en la Sesión 08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s-CL" altLang="es-CL" sz="16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s-CL" altLang="es-CL" sz="1600">
                <a:latin typeface="Calibri" panose="020F0502020204030204" pitchFamily="34" charset="0"/>
                <a:cs typeface="Times New Roman" panose="02020603050405020304" pitchFamily="18" charset="0"/>
              </a:rPr>
              <a:t>Se continuará con las Observaciones Importantes correspondientes a los temas programados para la Sesión 09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s-CL" altLang="es-CL" sz="16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to 1" hidden="1">
            <a:extLst>
              <a:ext uri="{FF2B5EF4-FFF2-40B4-BE49-F238E27FC236}">
                <a16:creationId xmlns:a16="http://schemas.microsoft.com/office/drawing/2014/main" id="{F4EF435F-A599-D164-8AE0-F23308E7C24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4" imgW="360" imgH="360" progId="TCLayout.ActiveDocument.1">
                  <p:embed/>
                </p:oleObj>
              </mc:Choice>
              <mc:Fallback>
                <p:oleObj name="Diapositiva de think-cell" r:id="rId4" imgW="360" imgH="360" progId="TCLayout.ActiveDocument.1">
                  <p:embed/>
                  <p:pic>
                    <p:nvPicPr>
                      <p:cNvPr id="0" name="Objeto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13 Conector recto">
            <a:extLst>
              <a:ext uri="{FF2B5EF4-FFF2-40B4-BE49-F238E27FC236}">
                <a16:creationId xmlns:a16="http://schemas.microsoft.com/office/drawing/2014/main" id="{F9321578-9F75-D416-C634-826BDCE0F8B3}"/>
              </a:ext>
            </a:extLst>
          </p:cNvPr>
          <p:cNvCxnSpPr/>
          <p:nvPr/>
        </p:nvCxnSpPr>
        <p:spPr>
          <a:xfrm>
            <a:off x="623888" y="4525963"/>
            <a:ext cx="813593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4" name="18 CuadroTexto">
            <a:extLst>
              <a:ext uri="{FF2B5EF4-FFF2-40B4-BE49-F238E27FC236}">
                <a16:creationId xmlns:a16="http://schemas.microsoft.com/office/drawing/2014/main" id="{9440C103-2B00-E06F-B3F7-A6C091F7A5AE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23888" y="3789363"/>
            <a:ext cx="110172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L" altLang="es-CL" sz="2000">
                <a:solidFill>
                  <a:srgbClr val="F9FAFA"/>
                </a:solidFill>
                <a:latin typeface="Segoe UI" panose="020B0502040204020203" pitchFamily="34" charset="0"/>
                <a:ea typeface="Noto Sans" panose="020B0502040504020204" pitchFamily="34" charset="0"/>
                <a:cs typeface="Segoe UI" panose="020B0502040204020203" pitchFamily="34" charset="0"/>
              </a:rPr>
              <a:t>Presentación de Observaciones para Sesión 9</a:t>
            </a:r>
          </a:p>
        </p:txBody>
      </p:sp>
      <p:pic>
        <p:nvPicPr>
          <p:cNvPr id="20485" name="Imagen 5">
            <a:extLst>
              <a:ext uri="{FF2B5EF4-FFF2-40B4-BE49-F238E27FC236}">
                <a16:creationId xmlns:a16="http://schemas.microsoft.com/office/drawing/2014/main" id="{CCE13E5B-4542-664E-F441-5B2EAC48A0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063" y="617538"/>
            <a:ext cx="12192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" descr="\\natura\Unidad de Informacion y Estadisticas\Energía Abierta\Logo EA\Banner\Banner_EA_LOGO.png">
            <a:extLst>
              <a:ext uri="{FF2B5EF4-FFF2-40B4-BE49-F238E27FC236}">
                <a16:creationId xmlns:a16="http://schemas.microsoft.com/office/drawing/2014/main" id="{173D60AF-2477-DE6D-0281-90FD057DC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413" y="404813"/>
            <a:ext cx="6477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42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12 Objeto" hidden="1">
            <a:extLst>
              <a:ext uri="{FF2B5EF4-FFF2-40B4-BE49-F238E27FC236}">
                <a16:creationId xmlns:a16="http://schemas.microsoft.com/office/drawing/2014/main" id="{72001CA4-9E83-6800-3995-3EFC1F539AC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25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4" imgW="360" imgH="360" progId="TCLayout.ActiveDocument.1">
                  <p:embed/>
                </p:oleObj>
              </mc:Choice>
              <mc:Fallback>
                <p:oleObj name="Diapositiva de think-cell" r:id="rId4" imgW="360" imgH="360" progId="TCLayout.ActiveDocument.1">
                  <p:embed/>
                  <p:pic>
                    <p:nvPicPr>
                      <p:cNvPr id="0" name="12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Rectangle 243">
            <a:extLst>
              <a:ext uri="{FF2B5EF4-FFF2-40B4-BE49-F238E27FC236}">
                <a16:creationId xmlns:a16="http://schemas.microsoft.com/office/drawing/2014/main" id="{0DB76C63-98FF-BCD0-198A-E4D9AE5DA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0563" y="1795463"/>
            <a:ext cx="5692775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CL" sz="1800">
              <a:solidFill>
                <a:srgbClr val="333333"/>
              </a:solidFill>
            </a:endParaRPr>
          </a:p>
        </p:txBody>
      </p:sp>
      <p:sp>
        <p:nvSpPr>
          <p:cNvPr id="22532" name="263 CuadroTexto">
            <a:extLst>
              <a:ext uri="{FF2B5EF4-FFF2-40B4-BE49-F238E27FC236}">
                <a16:creationId xmlns:a16="http://schemas.microsoft.com/office/drawing/2014/main" id="{D0370247-09CF-1966-BB4C-0EDCA119D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2963" y="2708275"/>
            <a:ext cx="28860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L" altLang="es-CL" sz="3600">
                <a:solidFill>
                  <a:schemeClr val="bg1"/>
                </a:solidFill>
                <a:latin typeface="Corbel Light" panose="020B0303020204020204" pitchFamily="34" charset="0"/>
              </a:rPr>
              <a:t>Muchas Gracias</a:t>
            </a:r>
          </a:p>
        </p:txBody>
      </p:sp>
      <p:grpSp>
        <p:nvGrpSpPr>
          <p:cNvPr id="22533" name="4 Grupo">
            <a:extLst>
              <a:ext uri="{FF2B5EF4-FFF2-40B4-BE49-F238E27FC236}">
                <a16:creationId xmlns:a16="http://schemas.microsoft.com/office/drawing/2014/main" id="{C7173BC2-084F-8B33-3608-476D28EB3E1F}"/>
              </a:ext>
            </a:extLst>
          </p:cNvPr>
          <p:cNvGrpSpPr>
            <a:grpSpLocks/>
          </p:cNvGrpSpPr>
          <p:nvPr/>
        </p:nvGrpSpPr>
        <p:grpSpPr bwMode="auto">
          <a:xfrm>
            <a:off x="4392613" y="4076700"/>
            <a:ext cx="3406775" cy="2189163"/>
            <a:chOff x="2835871" y="4246927"/>
            <a:chExt cx="3406775" cy="2189163"/>
          </a:xfrm>
        </p:grpSpPr>
        <p:sp>
          <p:nvSpPr>
            <p:cNvPr id="22536" name="Rectangle 3">
              <a:extLst>
                <a:ext uri="{FF2B5EF4-FFF2-40B4-BE49-F238E27FC236}">
                  <a16:creationId xmlns:a16="http://schemas.microsoft.com/office/drawing/2014/main" id="{0E70E458-AC87-F834-4B8B-1A8C82B54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571" y="4291377"/>
              <a:ext cx="3384550" cy="2125663"/>
            </a:xfrm>
            <a:prstGeom prst="rect">
              <a:avLst/>
            </a:prstGeom>
            <a:solidFill>
              <a:srgbClr val="FFFFFF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BCA46"/>
                    </a:outerShdw>
                  </a:effectLst>
                </a14:hiddenEffects>
              </a:ext>
            </a:extLst>
          </p:spPr>
          <p:txBody>
            <a:bodyPr lIns="36576" tIns="36576" rIns="36576" bIns="36576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CL" altLang="es-CL" sz="1800"/>
            </a:p>
          </p:txBody>
        </p:sp>
        <p:pic>
          <p:nvPicPr>
            <p:cNvPr id="22537" name="Picture 4" descr="franja GOB-03-04">
              <a:extLst>
                <a:ext uri="{FF2B5EF4-FFF2-40B4-BE49-F238E27FC236}">
                  <a16:creationId xmlns:a16="http://schemas.microsoft.com/office/drawing/2014/main" id="{3A56808F-8080-95AB-37E0-C7AD212A6264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842221" y="4246927"/>
              <a:ext cx="3400425" cy="46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9FAFA"/>
                  </a:solidFill>
                </a14:hiddenFill>
              </a:ext>
              <a:ext uri="{91240B29-F687-4F45-9708-019B960494DF}">
                <a14:hiddenLine xmlns:a14="http://schemas.microsoft.com/office/drawing/2010/main" w="3175" algn="in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BCA46"/>
                    </a:outerShdw>
                  </a:effectLst>
                </a14:hiddenEffects>
              </a:ext>
            </a:extLst>
          </p:spPr>
        </p:pic>
        <p:sp>
          <p:nvSpPr>
            <p:cNvPr id="22538" name="Text Box 5">
              <a:extLst>
                <a:ext uri="{FF2B5EF4-FFF2-40B4-BE49-F238E27FC236}">
                  <a16:creationId xmlns:a16="http://schemas.microsoft.com/office/drawing/2014/main" id="{F3CD23A3-3144-495B-7D07-C6B64A8694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5871" y="4407265"/>
              <a:ext cx="3398838" cy="2028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9FAFA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BCA46"/>
                    </a:outerShdw>
                  </a:effectLst>
                </a14:hiddenEffects>
              </a:ext>
            </a:extLst>
          </p:spPr>
          <p:txBody>
            <a:bodyPr lIns="36576" tIns="36576" rIns="36576" bIns="36576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CL" altLang="es-CL" sz="1600" b="1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Comisión Nacional de Energía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CL" altLang="es-CL" sz="100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Alameda 1449,, Torre 4, Piso 13</a:t>
              </a:r>
              <a:br>
                <a:rPr lang="es-CL" altLang="es-CL" sz="100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</a:br>
              <a:r>
                <a:rPr lang="es-CL" altLang="es-CL" sz="100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Tel. (2) 2797 2600</a:t>
              </a:r>
              <a:br>
                <a:rPr lang="es-CL" altLang="es-CL" sz="100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</a:br>
              <a:r>
                <a:rPr lang="es-CL" altLang="es-CL" sz="100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Fax. (2) 2797 2627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CL" altLang="es-CL" sz="1000" b="1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www.cne.cl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CL" altLang="es-CL" sz="90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CL" altLang="es-CL" sz="900" i="1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Santiago - Chile </a:t>
              </a:r>
              <a:endParaRPr lang="en-US" altLang="es-CL" sz="2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pic>
        <p:nvPicPr>
          <p:cNvPr id="22534" name="Picture 10">
            <a:extLst>
              <a:ext uri="{FF2B5EF4-FFF2-40B4-BE49-F238E27FC236}">
                <a16:creationId xmlns:a16="http://schemas.microsoft.com/office/drawing/2014/main" id="{B19983AF-4E8D-8F10-AF72-CD57D3B503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5802313"/>
            <a:ext cx="19780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Imagen 9" descr="Logotipo&#10;&#10;Descripción generada automáticamente">
            <a:extLst>
              <a:ext uri="{FF2B5EF4-FFF2-40B4-BE49-F238E27FC236}">
                <a16:creationId xmlns:a16="http://schemas.microsoft.com/office/drawing/2014/main" id="{D4B50356-890A-A0E8-2305-A3ECBC2933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888" y="5384800"/>
            <a:ext cx="194310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3045&quot;&gt;&lt;version val=&quot;24139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bNumberIsYear val=&quot;0&quot;/&gt;&lt;m_strFormatTime&gt;%m/%y&lt;/m_strFormatTime&gt;&lt;m_yearfmt&gt;&lt;begin val=&quot;4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466xB7dY_XTIj94TqVch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ymCs74r7iTQsG4_BygTf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DwIFMK9Fc0j_G.NSXjq8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5_Tema de Office">
  <a:themeElements>
    <a:clrScheme name="Reporte Mensual">
      <a:dk1>
        <a:srgbClr val="333333"/>
      </a:dk1>
      <a:lt1>
        <a:srgbClr val="F9FAFA"/>
      </a:lt1>
      <a:dk2>
        <a:srgbClr val="264763"/>
      </a:dk2>
      <a:lt2>
        <a:srgbClr val="A9ADB2"/>
      </a:lt2>
      <a:accent1>
        <a:srgbClr val="0F69B2"/>
      </a:accent1>
      <a:accent2>
        <a:srgbClr val="0C9999"/>
      </a:accent2>
      <a:accent3>
        <a:srgbClr val="9BCA46"/>
      </a:accent3>
      <a:accent4>
        <a:srgbClr val="E83D47"/>
      </a:accent4>
      <a:accent5>
        <a:srgbClr val="7C6972"/>
      </a:accent5>
      <a:accent6>
        <a:srgbClr val="EE6400"/>
      </a:accent6>
      <a:hlink>
        <a:srgbClr val="F8B133"/>
      </a:hlink>
      <a:folHlink>
        <a:srgbClr val="ED7C7C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1_Tema de Office">
  <a:themeElements>
    <a:clrScheme name="Reporte Mensual">
      <a:dk1>
        <a:srgbClr val="333333"/>
      </a:dk1>
      <a:lt1>
        <a:srgbClr val="F9FAFA"/>
      </a:lt1>
      <a:dk2>
        <a:srgbClr val="264763"/>
      </a:dk2>
      <a:lt2>
        <a:srgbClr val="A9ADB2"/>
      </a:lt2>
      <a:accent1>
        <a:srgbClr val="0F69B2"/>
      </a:accent1>
      <a:accent2>
        <a:srgbClr val="0C9999"/>
      </a:accent2>
      <a:accent3>
        <a:srgbClr val="9BCA46"/>
      </a:accent3>
      <a:accent4>
        <a:srgbClr val="E83D47"/>
      </a:accent4>
      <a:accent5>
        <a:srgbClr val="7C6972"/>
      </a:accent5>
      <a:accent6>
        <a:srgbClr val="EE6400"/>
      </a:accent6>
      <a:hlink>
        <a:srgbClr val="F8B133"/>
      </a:hlink>
      <a:folHlink>
        <a:srgbClr val="ED7C7C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RESENTATIONLOAD">
  <a:themeElements>
    <a:clrScheme name="Personalizado 1">
      <a:dk1>
        <a:srgbClr val="000000"/>
      </a:dk1>
      <a:lt1>
        <a:srgbClr val="FFFFFF"/>
      </a:lt1>
      <a:dk2>
        <a:srgbClr val="262626"/>
      </a:dk2>
      <a:lt2>
        <a:srgbClr val="FFFFFF"/>
      </a:lt2>
      <a:accent1>
        <a:srgbClr val="747F83"/>
      </a:accent1>
      <a:accent2>
        <a:srgbClr val="949494"/>
      </a:accent2>
      <a:accent3>
        <a:srgbClr val="B6AF9D"/>
      </a:accent3>
      <a:accent4>
        <a:srgbClr val="D6CEB5"/>
      </a:accent4>
      <a:accent5>
        <a:srgbClr val="ACD0CA"/>
      </a:accent5>
      <a:accent6>
        <a:srgbClr val="ACD0C0"/>
      </a:accent6>
      <a:hlink>
        <a:srgbClr val="C00000"/>
      </a:hlink>
      <a:folHlink>
        <a:srgbClr val="595959"/>
      </a:folHlink>
    </a:clrScheme>
    <a:fontScheme name="PL Styleguide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lIns="36000" tIns="36000" rIns="36000" bIns="36000" rtlCol="0" anchor="ctr"/>
      <a:lstStyle>
        <a:defPPr algn="ctr">
          <a:lnSpc>
            <a:spcPct val="90000"/>
          </a:lnSpc>
          <a:spcAft>
            <a:spcPts val="1000"/>
          </a:spcAft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1">
              <a:lumMod val="65000"/>
            </a:schemeClr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lIns="0" tIns="0" rIns="0" bIns="0" rtlCol="0">
        <a:noAutofit/>
      </a:bodyPr>
      <a:lstStyle>
        <a:defPPr>
          <a:lnSpc>
            <a:spcPct val="90000"/>
          </a:lnSpc>
          <a:spcAft>
            <a:spcPts val="1000"/>
          </a:spcAft>
          <a:defRPr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0FE768548AD3C43B1AEE5CE8F4D2D35" ma:contentTypeVersion="16" ma:contentTypeDescription="Crear nuevo documento." ma:contentTypeScope="" ma:versionID="6594ad8c4055cd360fec2d9b30ac169e">
  <xsd:schema xmlns:xsd="http://www.w3.org/2001/XMLSchema" xmlns:xs="http://www.w3.org/2001/XMLSchema" xmlns:p="http://schemas.microsoft.com/office/2006/metadata/properties" xmlns:ns2="664c5569-2e3c-4895-b554-4a06d28f2202" xmlns:ns3="5a650322-f7c3-49b4-9afb-3c71923cad73" targetNamespace="http://schemas.microsoft.com/office/2006/metadata/properties" ma:root="true" ma:fieldsID="ea51da18be3ef1b9a7c1993590ff862a" ns2:_="" ns3:_="">
    <xsd:import namespace="664c5569-2e3c-4895-b554-4a06d28f2202"/>
    <xsd:import namespace="5a650322-f7c3-49b4-9afb-3c71923cad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4c5569-2e3c-4895-b554-4a06d28f22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2fe6cba3-faf8-41d0-9e35-0ae7704796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650322-f7c3-49b4-9afb-3c71923cad7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17049ae-a85f-4452-8cf3-a3a0e9e345f6}" ma:internalName="TaxCatchAll" ma:showField="CatchAllData" ma:web="5a650322-f7c3-49b4-9afb-3c71923cad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3C5E6C-6E56-4DD4-90F2-1CF7DA880F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4c5569-2e3c-4895-b554-4a06d28f2202"/>
    <ds:schemaRef ds:uri="5a650322-f7c3-49b4-9afb-3c71923cad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96900D-5BB2-4B8C-884C-C4D61295C4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5413</TotalTime>
  <Words>1414</Words>
  <Application>Microsoft Office PowerPoint</Application>
  <PresentationFormat>Panorámica</PresentationFormat>
  <Paragraphs>151</Paragraphs>
  <Slides>9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9</vt:i4>
      </vt:variant>
    </vt:vector>
  </HeadingPairs>
  <TitlesOfParts>
    <vt:vector size="12" baseType="lpstr">
      <vt:lpstr>15_Tema de Office</vt:lpstr>
      <vt:lpstr>31_Tema de Office</vt:lpstr>
      <vt:lpstr>2_PRESENTATIONLOAD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Kiumarz Goharriz Chahin</dc:creator>
  <cp:lastModifiedBy>Fernando Mondaca</cp:lastModifiedBy>
  <cp:revision>229</cp:revision>
  <dcterms:created xsi:type="dcterms:W3CDTF">2015-09-08T22:02:02Z</dcterms:created>
  <dcterms:modified xsi:type="dcterms:W3CDTF">2023-05-10T15:00:04Z</dcterms:modified>
</cp:coreProperties>
</file>